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 id="2147483730" r:id="rId2"/>
    <p:sldMasterId id="2147483739" r:id="rId3"/>
    <p:sldMasterId id="2147483751" r:id="rId4"/>
    <p:sldMasterId id="2147483784" r:id="rId5"/>
  </p:sldMasterIdLst>
  <p:notesMasterIdLst>
    <p:notesMasterId r:id="rId8"/>
  </p:notesMasterIdLst>
  <p:handoutMasterIdLst>
    <p:handoutMasterId r:id="rId9"/>
  </p:handoutMasterIdLst>
  <p:sldIdLst>
    <p:sldId id="257" r:id="rId6"/>
    <p:sldId id="258" r:id="rId7"/>
  </p:sldIdLst>
  <p:sldSz cx="7561263" cy="10693400"/>
  <p:notesSz cx="7099300" cy="10234613"/>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05">
          <p15:clr>
            <a:srgbClr val="A4A3A4"/>
          </p15:clr>
        </p15:guide>
        <p15:guide id="2" orient="horz" pos="363">
          <p15:clr>
            <a:srgbClr val="A4A3A4"/>
          </p15:clr>
        </p15:guide>
        <p15:guide id="3" orient="horz" pos="1758" userDrawn="1">
          <p15:clr>
            <a:srgbClr val="A4A3A4"/>
          </p15:clr>
        </p15:guide>
        <p15:guide id="4" orient="horz" pos="2415" userDrawn="1">
          <p15:clr>
            <a:srgbClr val="A4A3A4"/>
          </p15:clr>
        </p15:guide>
        <p15:guide id="5" pos="4329">
          <p15:clr>
            <a:srgbClr val="A4A3A4"/>
          </p15:clr>
        </p15:guide>
        <p15:guide id="6" pos="421">
          <p15:clr>
            <a:srgbClr val="A4A3A4"/>
          </p15:clr>
        </p15:guide>
        <p15:guide id="7" pos="23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68" autoAdjust="0"/>
    <p:restoredTop sz="95856" autoAdjust="0"/>
  </p:normalViewPr>
  <p:slideViewPr>
    <p:cSldViewPr snapToGrid="0">
      <p:cViewPr varScale="1">
        <p:scale>
          <a:sx n="71" d="100"/>
          <a:sy n="71" d="100"/>
        </p:scale>
        <p:origin x="3516" y="690"/>
      </p:cViewPr>
      <p:guideLst>
        <p:guide orient="horz" pos="6105"/>
        <p:guide orient="horz" pos="363"/>
        <p:guide orient="horz" pos="1758"/>
        <p:guide orient="horz" pos="2415"/>
        <p:guide pos="4329"/>
        <p:guide pos="421"/>
        <p:guide pos="23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8" d="100"/>
          <a:sy n="88" d="100"/>
        </p:scale>
        <p:origin x="-38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38" cy="512304"/>
          </a:xfrm>
          <a:prstGeom prst="rect">
            <a:avLst/>
          </a:prstGeom>
        </p:spPr>
        <p:txBody>
          <a:bodyPr vert="horz" lIns="94796" tIns="47398" rIns="94796" bIns="47398" rtlCol="0"/>
          <a:lstStyle>
            <a:lvl1pPr algn="l">
              <a:defRPr sz="1200"/>
            </a:lvl1pPr>
          </a:lstStyle>
          <a:p>
            <a:endParaRPr lang="en-US"/>
          </a:p>
        </p:txBody>
      </p:sp>
      <p:sp>
        <p:nvSpPr>
          <p:cNvPr id="3" name="Date Placeholder 2"/>
          <p:cNvSpPr>
            <a:spLocks noGrp="1"/>
          </p:cNvSpPr>
          <p:nvPr>
            <p:ph type="dt" sz="quarter" idx="1"/>
          </p:nvPr>
        </p:nvSpPr>
        <p:spPr>
          <a:xfrm>
            <a:off x="4020505" y="0"/>
            <a:ext cx="3077138" cy="512304"/>
          </a:xfrm>
          <a:prstGeom prst="rect">
            <a:avLst/>
          </a:prstGeom>
        </p:spPr>
        <p:txBody>
          <a:bodyPr vert="horz" lIns="94796" tIns="47398" rIns="94796" bIns="47398" rtlCol="0"/>
          <a:lstStyle>
            <a:lvl1pPr algn="r">
              <a:defRPr sz="1200"/>
            </a:lvl1pPr>
          </a:lstStyle>
          <a:p>
            <a:fld id="{12E504C4-8277-4B65-8BB3-C4168D6A9C8C}" type="datetimeFigureOut">
              <a:rPr lang="en-US" smtClean="0"/>
              <a:t>2/22/2021</a:t>
            </a:fld>
            <a:endParaRPr lang="en-US"/>
          </a:p>
        </p:txBody>
      </p:sp>
      <p:sp>
        <p:nvSpPr>
          <p:cNvPr id="4" name="Footer Placeholder 3"/>
          <p:cNvSpPr>
            <a:spLocks noGrp="1"/>
          </p:cNvSpPr>
          <p:nvPr>
            <p:ph type="ftr" sz="quarter" idx="2"/>
          </p:nvPr>
        </p:nvSpPr>
        <p:spPr>
          <a:xfrm>
            <a:off x="0" y="9720674"/>
            <a:ext cx="3077138" cy="512303"/>
          </a:xfrm>
          <a:prstGeom prst="rect">
            <a:avLst/>
          </a:prstGeom>
        </p:spPr>
        <p:txBody>
          <a:bodyPr vert="horz" lIns="94796" tIns="47398" rIns="94796" bIns="47398" rtlCol="0" anchor="b"/>
          <a:lstStyle>
            <a:lvl1pPr algn="l">
              <a:defRPr sz="1200"/>
            </a:lvl1pPr>
          </a:lstStyle>
          <a:p>
            <a:endParaRPr lang="en-US"/>
          </a:p>
        </p:txBody>
      </p:sp>
      <p:sp>
        <p:nvSpPr>
          <p:cNvPr id="5" name="Slide Number Placeholder 4"/>
          <p:cNvSpPr>
            <a:spLocks noGrp="1"/>
          </p:cNvSpPr>
          <p:nvPr>
            <p:ph type="sldNum" sz="quarter" idx="3"/>
          </p:nvPr>
        </p:nvSpPr>
        <p:spPr>
          <a:xfrm>
            <a:off x="4020505" y="9720674"/>
            <a:ext cx="3077138" cy="512303"/>
          </a:xfrm>
          <a:prstGeom prst="rect">
            <a:avLst/>
          </a:prstGeom>
        </p:spPr>
        <p:txBody>
          <a:bodyPr vert="horz" lIns="94796" tIns="47398" rIns="94796" bIns="47398" rtlCol="0" anchor="b"/>
          <a:lstStyle>
            <a:lvl1pPr algn="r">
              <a:defRPr sz="1200"/>
            </a:lvl1pPr>
          </a:lstStyle>
          <a:p>
            <a:fld id="{11136C13-FBC8-457C-BC68-DDB1747273E2}" type="slidenum">
              <a:rPr lang="en-US" smtClean="0"/>
              <a:t>‹#›</a:t>
            </a:fld>
            <a:endParaRPr lang="en-US"/>
          </a:p>
        </p:txBody>
      </p:sp>
    </p:spTree>
    <p:extLst>
      <p:ext uri="{BB962C8B-B14F-4D97-AF65-F5344CB8AC3E}">
        <p14:creationId xmlns:p14="http://schemas.microsoft.com/office/powerpoint/2010/main" val="41445513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38" cy="512304"/>
          </a:xfrm>
          <a:prstGeom prst="rect">
            <a:avLst/>
          </a:prstGeom>
        </p:spPr>
        <p:txBody>
          <a:bodyPr vert="horz" lIns="94796" tIns="47398" rIns="94796" bIns="47398" rtlCol="0"/>
          <a:lstStyle>
            <a:lvl1pPr algn="l">
              <a:defRPr sz="1200"/>
            </a:lvl1pPr>
          </a:lstStyle>
          <a:p>
            <a:endParaRPr lang="en-US"/>
          </a:p>
        </p:txBody>
      </p:sp>
      <p:sp>
        <p:nvSpPr>
          <p:cNvPr id="3" name="Date Placeholder 2"/>
          <p:cNvSpPr>
            <a:spLocks noGrp="1"/>
          </p:cNvSpPr>
          <p:nvPr>
            <p:ph type="dt" idx="1"/>
          </p:nvPr>
        </p:nvSpPr>
        <p:spPr>
          <a:xfrm>
            <a:off x="4020505" y="0"/>
            <a:ext cx="3077138" cy="512304"/>
          </a:xfrm>
          <a:prstGeom prst="rect">
            <a:avLst/>
          </a:prstGeom>
        </p:spPr>
        <p:txBody>
          <a:bodyPr vert="horz" lIns="94796" tIns="47398" rIns="94796" bIns="47398" rtlCol="0"/>
          <a:lstStyle>
            <a:lvl1pPr algn="r">
              <a:defRPr sz="1200"/>
            </a:lvl1pPr>
          </a:lstStyle>
          <a:p>
            <a:fld id="{9D255A95-DA0C-45E4-B3AF-7FAE4770FBF9}" type="datetimeFigureOut">
              <a:rPr lang="en-US" smtClean="0"/>
              <a:t>2/22/2021</a:t>
            </a:fld>
            <a:endParaRPr lang="en-US"/>
          </a:p>
        </p:txBody>
      </p:sp>
      <p:sp>
        <p:nvSpPr>
          <p:cNvPr id="4" name="Slide Image Placeholder 3"/>
          <p:cNvSpPr>
            <a:spLocks noGrp="1" noRot="1" noChangeAspect="1"/>
          </p:cNvSpPr>
          <p:nvPr>
            <p:ph type="sldImg" idx="2"/>
          </p:nvPr>
        </p:nvSpPr>
        <p:spPr>
          <a:xfrm>
            <a:off x="2193925" y="768350"/>
            <a:ext cx="2711450" cy="3836988"/>
          </a:xfrm>
          <a:prstGeom prst="rect">
            <a:avLst/>
          </a:prstGeom>
          <a:noFill/>
          <a:ln w="12700">
            <a:solidFill>
              <a:prstClr val="black"/>
            </a:solidFill>
          </a:ln>
        </p:spPr>
        <p:txBody>
          <a:bodyPr vert="horz" lIns="94796" tIns="47398" rIns="94796" bIns="47398" rtlCol="0" anchor="ctr"/>
          <a:lstStyle/>
          <a:p>
            <a:endParaRPr lang="en-US"/>
          </a:p>
        </p:txBody>
      </p:sp>
      <p:sp>
        <p:nvSpPr>
          <p:cNvPr id="5" name="Notes Placeholder 4"/>
          <p:cNvSpPr>
            <a:spLocks noGrp="1"/>
          </p:cNvSpPr>
          <p:nvPr>
            <p:ph type="body" sz="quarter" idx="3"/>
          </p:nvPr>
        </p:nvSpPr>
        <p:spPr>
          <a:xfrm>
            <a:off x="709599" y="4861155"/>
            <a:ext cx="5680103" cy="4605821"/>
          </a:xfrm>
          <a:prstGeom prst="rect">
            <a:avLst/>
          </a:prstGeom>
        </p:spPr>
        <p:txBody>
          <a:bodyPr vert="horz" lIns="94796" tIns="47398" rIns="94796" bIns="473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0674"/>
            <a:ext cx="3077138" cy="512303"/>
          </a:xfrm>
          <a:prstGeom prst="rect">
            <a:avLst/>
          </a:prstGeom>
        </p:spPr>
        <p:txBody>
          <a:bodyPr vert="horz" lIns="94796" tIns="47398" rIns="94796" bIns="47398" rtlCol="0" anchor="b"/>
          <a:lstStyle>
            <a:lvl1pPr algn="l">
              <a:defRPr sz="1200"/>
            </a:lvl1pPr>
          </a:lstStyle>
          <a:p>
            <a:endParaRPr lang="en-US"/>
          </a:p>
        </p:txBody>
      </p:sp>
      <p:sp>
        <p:nvSpPr>
          <p:cNvPr id="7" name="Slide Number Placeholder 6"/>
          <p:cNvSpPr>
            <a:spLocks noGrp="1"/>
          </p:cNvSpPr>
          <p:nvPr>
            <p:ph type="sldNum" sz="quarter" idx="5"/>
          </p:nvPr>
        </p:nvSpPr>
        <p:spPr>
          <a:xfrm>
            <a:off x="4020505" y="9720674"/>
            <a:ext cx="3077138" cy="512303"/>
          </a:xfrm>
          <a:prstGeom prst="rect">
            <a:avLst/>
          </a:prstGeom>
        </p:spPr>
        <p:txBody>
          <a:bodyPr vert="horz" lIns="94796" tIns="47398" rIns="94796" bIns="47398" rtlCol="0" anchor="b"/>
          <a:lstStyle>
            <a:lvl1pPr algn="r">
              <a:defRPr sz="1200"/>
            </a:lvl1pPr>
          </a:lstStyle>
          <a:p>
            <a:fld id="{F78F61D1-60F2-46B8-9B0D-9252BCC28DBF}" type="slidenum">
              <a:rPr lang="en-US" smtClean="0"/>
              <a:t>‹#›</a:t>
            </a:fld>
            <a:endParaRPr lang="en-US"/>
          </a:p>
        </p:txBody>
      </p:sp>
    </p:spTree>
    <p:extLst>
      <p:ext uri="{BB962C8B-B14F-4D97-AF65-F5344CB8AC3E}">
        <p14:creationId xmlns:p14="http://schemas.microsoft.com/office/powerpoint/2010/main" val="3913830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8F61D1-60F2-46B8-9B0D-9252BCC28DBF}" type="slidenum">
              <a:rPr lang="en-US" smtClean="0"/>
              <a:t>1</a:t>
            </a:fld>
            <a:endParaRPr lang="en-US"/>
          </a:p>
        </p:txBody>
      </p:sp>
    </p:spTree>
    <p:extLst>
      <p:ext uri="{BB962C8B-B14F-4D97-AF65-F5344CB8AC3E}">
        <p14:creationId xmlns:p14="http://schemas.microsoft.com/office/powerpoint/2010/main" val="335265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353586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ver dark">
    <p:bg>
      <p:bgPr>
        <a:solidFill>
          <a:schemeClr val="tx1"/>
        </a:solid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980531" y="4327558"/>
            <a:ext cx="5600202" cy="1272811"/>
          </a:xfrm>
          <a:prstGeom prst="rect">
            <a:avLst/>
          </a:prstGeom>
        </p:spPr>
        <p:txBody>
          <a:bodyPr vert="horz" lIns="0" tIns="0" rIns="0" bIns="0" rtlCol="0" anchor="b" anchorCtr="0">
            <a:noAutofit/>
          </a:bodyPr>
          <a:lstStyle>
            <a:lvl1pPr>
              <a:defRPr sz="3200" b="1">
                <a:solidFill>
                  <a:schemeClr val="bg1"/>
                </a:solidFill>
              </a:defRPr>
            </a:lvl1pPr>
          </a:lstStyle>
          <a:p>
            <a:r>
              <a:rPr lang="en-GB" noProof="0" dirty="0"/>
              <a:t>Add title here</a:t>
            </a:r>
          </a:p>
        </p:txBody>
      </p:sp>
      <p:sp>
        <p:nvSpPr>
          <p:cNvPr id="9" name="Text Placeholder 8"/>
          <p:cNvSpPr>
            <a:spLocks noGrp="1"/>
          </p:cNvSpPr>
          <p:nvPr>
            <p:ph type="body" sz="quarter" idx="10" hasCustomPrompt="1"/>
          </p:nvPr>
        </p:nvSpPr>
        <p:spPr>
          <a:xfrm>
            <a:off x="980531" y="5854931"/>
            <a:ext cx="5600202" cy="1018249"/>
          </a:xfrm>
          <a:prstGeom prst="rect">
            <a:avLst/>
          </a:prstGeom>
        </p:spPr>
        <p:txBody>
          <a:bodyPr lIns="0" tIns="0" rIns="0" bIns="0" anchor="t"/>
          <a:lstStyle>
            <a:lvl1pPr marL="0" indent="0" algn="ctr">
              <a:buNone/>
              <a:defRPr sz="1800" b="0">
                <a:solidFill>
                  <a:schemeClr val="bg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5" name="Text Placeholder 4"/>
          <p:cNvSpPr>
            <a:spLocks noGrp="1"/>
          </p:cNvSpPr>
          <p:nvPr>
            <p:ph type="body" sz="quarter" idx="12" hasCustomPrompt="1"/>
          </p:nvPr>
        </p:nvSpPr>
        <p:spPr>
          <a:xfrm>
            <a:off x="980531" y="7382303"/>
            <a:ext cx="5600202" cy="1018249"/>
          </a:xfrm>
        </p:spPr>
        <p:txBody>
          <a:bodyPr anchor="t"/>
          <a:lstStyle>
            <a:lvl1pPr>
              <a:defRPr sz="1200" b="0">
                <a:solidFill>
                  <a:schemeClr val="bg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GB" dirty="0"/>
              <a:t>Add name, date and location here</a:t>
            </a:r>
          </a:p>
        </p:txBody>
      </p:sp>
      <p:pic>
        <p:nvPicPr>
          <p:cNvPr id="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698949" y="9780028"/>
            <a:ext cx="2190038" cy="463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65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p:bg>
      <p:bgPr>
        <a:blipFill dpi="0" rotWithShape="1">
          <a:blip r:embed="rId2">
            <a:lum/>
          </a:blip>
          <a:srcRect/>
          <a:stretch>
            <a:fillRect b="-5000"/>
          </a:stretch>
        </a:blipFill>
        <a:effectLst/>
      </p:bgPr>
    </p:bg>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980531" y="4327558"/>
            <a:ext cx="5600202" cy="1272811"/>
          </a:xfrm>
          <a:prstGeom prst="rect">
            <a:avLst/>
          </a:prstGeom>
        </p:spPr>
        <p:txBody>
          <a:bodyPr vert="horz" lIns="0" tIns="0" rIns="0" bIns="0" rtlCol="0" anchor="b" anchorCtr="0">
            <a:noAutofit/>
          </a:bodyPr>
          <a:lstStyle>
            <a:lvl1pPr>
              <a:defRPr sz="3200" b="1">
                <a:solidFill>
                  <a:schemeClr val="bg1"/>
                </a:solidFill>
              </a:defRPr>
            </a:lvl1pPr>
          </a:lstStyle>
          <a:p>
            <a:r>
              <a:rPr lang="en-GB" noProof="0" dirty="0"/>
              <a:t>Add title here</a:t>
            </a:r>
          </a:p>
        </p:txBody>
      </p:sp>
      <p:sp>
        <p:nvSpPr>
          <p:cNvPr id="8" name="Text Placeholder 8"/>
          <p:cNvSpPr>
            <a:spLocks noGrp="1"/>
          </p:cNvSpPr>
          <p:nvPr>
            <p:ph type="body" sz="quarter" idx="10" hasCustomPrompt="1"/>
          </p:nvPr>
        </p:nvSpPr>
        <p:spPr>
          <a:xfrm>
            <a:off x="980531" y="5854931"/>
            <a:ext cx="5600202" cy="1272811"/>
          </a:xfrm>
          <a:prstGeom prst="rect">
            <a:avLst/>
          </a:prstGeom>
        </p:spPr>
        <p:txBody>
          <a:bodyPr lIns="0" tIns="0" rIns="0" bIns="0" anchor="t"/>
          <a:lstStyle>
            <a:lvl1pPr marL="0" indent="0" algn="ctr">
              <a:buNone/>
              <a:defRPr sz="1800" b="0">
                <a:solidFill>
                  <a:schemeClr val="bg1"/>
                </a:solidFill>
                <a:latin typeface="+mj-lt"/>
              </a:defRPr>
            </a:lvl1pPr>
            <a:lvl2pPr marL="0" indent="0">
              <a:buNone/>
              <a:defRPr sz="1600" i="0">
                <a:solidFill>
                  <a:schemeClr val="bg1"/>
                </a:solidFill>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
        <p:nvSpPr>
          <p:cNvPr id="12" name="Text Placeholder 4"/>
          <p:cNvSpPr>
            <a:spLocks noGrp="1"/>
          </p:cNvSpPr>
          <p:nvPr>
            <p:ph type="body" sz="quarter" idx="12" hasCustomPrompt="1"/>
          </p:nvPr>
        </p:nvSpPr>
        <p:spPr>
          <a:xfrm>
            <a:off x="980531" y="7382305"/>
            <a:ext cx="5600202" cy="1018249"/>
          </a:xfrm>
        </p:spPr>
        <p:txBody>
          <a:bodyPr anchor="t"/>
          <a:lstStyle>
            <a:lvl1pPr>
              <a:defRPr sz="1200" b="0">
                <a:solidFill>
                  <a:schemeClr val="bg1"/>
                </a:solidFill>
                <a:latin typeface="+mn-lt"/>
              </a:defRPr>
            </a:lvl1pPr>
            <a:lvl2pPr>
              <a:defRPr sz="1800" b="0">
                <a:solidFill>
                  <a:schemeClr val="bg1"/>
                </a:solidFill>
                <a:latin typeface="+mn-lt"/>
              </a:defRPr>
            </a:lvl2pPr>
            <a:lvl3pPr>
              <a:defRPr sz="1800" b="0">
                <a:solidFill>
                  <a:schemeClr val="bg1"/>
                </a:solidFill>
                <a:latin typeface="+mn-lt"/>
              </a:defRPr>
            </a:lvl3pPr>
            <a:lvl4pPr>
              <a:defRPr sz="1800" b="0">
                <a:solidFill>
                  <a:schemeClr val="bg1"/>
                </a:solidFill>
                <a:latin typeface="+mn-lt"/>
              </a:defRPr>
            </a:lvl4pPr>
            <a:lvl5pPr>
              <a:defRPr sz="1800" b="0">
                <a:solidFill>
                  <a:schemeClr val="bg1"/>
                </a:solidFill>
                <a:latin typeface="+mn-lt"/>
              </a:defRPr>
            </a:lvl5pPr>
          </a:lstStyle>
          <a:p>
            <a:pPr lvl="0"/>
            <a:r>
              <a:rPr lang="en-GB" dirty="0"/>
              <a:t>Add name, date and location here</a:t>
            </a:r>
          </a:p>
        </p:txBody>
      </p:sp>
      <p:pic>
        <p:nvPicPr>
          <p:cNvPr id="6" name="Picture 2"/>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2698949" y="9316978"/>
            <a:ext cx="2162376" cy="914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344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dark">
    <p:bg>
      <p:bgPr>
        <a:solidFill>
          <a:schemeClr val="tx1"/>
        </a:solidFill>
        <a:effectLst/>
      </p:bgPr>
    </p:bg>
    <p:spTree>
      <p:nvGrpSpPr>
        <p:cNvPr id="1" name=""/>
        <p:cNvGrpSpPr/>
        <p:nvPr/>
      </p:nvGrpSpPr>
      <p:grpSpPr>
        <a:xfrm>
          <a:off x="0" y="0"/>
          <a:ext cx="0" cy="0"/>
          <a:chOff x="0" y="0"/>
          <a:chExt cx="0" cy="0"/>
        </a:xfrm>
      </p:grpSpPr>
      <p:sp>
        <p:nvSpPr>
          <p:cNvPr id="3" name="Title Placeholder 7"/>
          <p:cNvSpPr>
            <a:spLocks noGrp="1"/>
          </p:cNvSpPr>
          <p:nvPr>
            <p:ph type="title" hasCustomPrompt="1"/>
          </p:nvPr>
        </p:nvSpPr>
        <p:spPr>
          <a:xfrm>
            <a:off x="980531" y="4327558"/>
            <a:ext cx="5600202" cy="1221899"/>
          </a:xfrm>
          <a:prstGeom prst="rect">
            <a:avLst/>
          </a:prstGeom>
        </p:spPr>
        <p:txBody>
          <a:bodyPr vert="horz" lIns="0" tIns="0" rIns="0" bIns="0" rtlCol="0" anchor="b" anchorCtr="0">
            <a:noAutofit/>
          </a:bodyPr>
          <a:lstStyle>
            <a:lvl1pPr>
              <a:defRPr sz="2800" b="1">
                <a:solidFill>
                  <a:schemeClr val="bg1"/>
                </a:solidFill>
              </a:defRPr>
            </a:lvl1pPr>
          </a:lstStyle>
          <a:p>
            <a:r>
              <a:rPr lang="en-GB" noProof="0" dirty="0"/>
              <a:t>Add section name here</a:t>
            </a:r>
          </a:p>
        </p:txBody>
      </p:sp>
      <p:sp>
        <p:nvSpPr>
          <p:cNvPr id="4" name="Text Placeholder 8"/>
          <p:cNvSpPr>
            <a:spLocks noGrp="1"/>
          </p:cNvSpPr>
          <p:nvPr>
            <p:ph type="body" sz="quarter" idx="10" hasCustomPrompt="1"/>
          </p:nvPr>
        </p:nvSpPr>
        <p:spPr>
          <a:xfrm>
            <a:off x="980531" y="6083211"/>
            <a:ext cx="5600202" cy="1280676"/>
          </a:xfrm>
          <a:prstGeom prst="rect">
            <a:avLst/>
          </a:prstGeom>
        </p:spPr>
        <p:txBody>
          <a:bodyPr lIns="0" tIns="0" rIns="0" bIns="0" anchor="t"/>
          <a:lstStyle>
            <a:lvl1pPr marL="0" indent="0" algn="ctr">
              <a:buNone/>
              <a:defRPr sz="1800" b="0">
                <a:solidFill>
                  <a:schemeClr val="bg1"/>
                </a:solidFill>
                <a:latin typeface="+mj-lt"/>
              </a:defRPr>
            </a:lvl1pPr>
            <a:lvl2pPr marL="521528" indent="0">
              <a:buNone/>
              <a:defRPr sz="1800">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359331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light">
    <p:spTree>
      <p:nvGrpSpPr>
        <p:cNvPr id="1" name=""/>
        <p:cNvGrpSpPr/>
        <p:nvPr/>
      </p:nvGrpSpPr>
      <p:grpSpPr>
        <a:xfrm>
          <a:off x="0" y="0"/>
          <a:ext cx="0" cy="0"/>
          <a:chOff x="0" y="0"/>
          <a:chExt cx="0" cy="0"/>
        </a:xfrm>
      </p:grpSpPr>
      <p:pic>
        <p:nvPicPr>
          <p:cNvPr id="6" name="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1457" y="574780"/>
            <a:ext cx="2862161" cy="605160"/>
          </a:xfrm>
          <a:prstGeom prst="rect">
            <a:avLst/>
          </a:prstGeom>
          <a:noFill/>
          <a:ln>
            <a:noFill/>
          </a:ln>
        </p:spPr>
      </p:pic>
    </p:spTree>
    <p:extLst>
      <p:ext uri="{BB962C8B-B14F-4D97-AF65-F5344CB8AC3E}">
        <p14:creationId xmlns:p14="http://schemas.microsoft.com/office/powerpoint/2010/main" val="838349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light">
    <p:spTree>
      <p:nvGrpSpPr>
        <p:cNvPr id="1" name=""/>
        <p:cNvGrpSpPr/>
        <p:nvPr/>
      </p:nvGrpSpPr>
      <p:grpSpPr>
        <a:xfrm>
          <a:off x="0" y="0"/>
          <a:ext cx="0" cy="0"/>
          <a:chOff x="0" y="0"/>
          <a:chExt cx="0" cy="0"/>
        </a:xfrm>
      </p:grpSpPr>
      <p:sp>
        <p:nvSpPr>
          <p:cNvPr id="7" name="Title Placeholder 7"/>
          <p:cNvSpPr>
            <a:spLocks noGrp="1"/>
          </p:cNvSpPr>
          <p:nvPr>
            <p:ph type="title" hasCustomPrompt="1"/>
          </p:nvPr>
        </p:nvSpPr>
        <p:spPr>
          <a:xfrm>
            <a:off x="980531" y="4327558"/>
            <a:ext cx="5600202" cy="1272811"/>
          </a:xfrm>
          <a:prstGeom prst="rect">
            <a:avLst/>
          </a:prstGeom>
        </p:spPr>
        <p:txBody>
          <a:bodyPr vert="horz" lIns="0" tIns="0" rIns="0" bIns="0" rtlCol="0" anchor="b" anchorCtr="0">
            <a:noAutofit/>
          </a:bodyPr>
          <a:lstStyle>
            <a:lvl1pPr>
              <a:defRPr sz="2800" b="1">
                <a:solidFill>
                  <a:schemeClr val="accent1"/>
                </a:solidFill>
              </a:defRPr>
            </a:lvl1pPr>
          </a:lstStyle>
          <a:p>
            <a:r>
              <a:rPr lang="en-GB" noProof="0" dirty="0"/>
              <a:t>Add section name here</a:t>
            </a:r>
          </a:p>
        </p:txBody>
      </p:sp>
      <p:sp>
        <p:nvSpPr>
          <p:cNvPr id="9" name="Text Placeholder 8"/>
          <p:cNvSpPr>
            <a:spLocks noGrp="1"/>
          </p:cNvSpPr>
          <p:nvPr>
            <p:ph type="body" sz="quarter" idx="10" hasCustomPrompt="1"/>
          </p:nvPr>
        </p:nvSpPr>
        <p:spPr>
          <a:xfrm>
            <a:off x="980531" y="6083211"/>
            <a:ext cx="5600202" cy="1280676"/>
          </a:xfrm>
          <a:prstGeom prst="rect">
            <a:avLst/>
          </a:prstGeom>
        </p:spPr>
        <p:txBody>
          <a:bodyPr lIns="0" tIns="0" rIns="0" bIns="0" anchor="t"/>
          <a:lstStyle>
            <a:lvl1pPr marL="0" indent="0" algn="ctr">
              <a:buNone/>
              <a:defRPr sz="1800" b="0">
                <a:solidFill>
                  <a:schemeClr val="accent1"/>
                </a:solidFill>
                <a:latin typeface="+mj-lt"/>
              </a:defRPr>
            </a:lvl1pPr>
            <a:lvl2pPr marL="521528" indent="0">
              <a:buNone/>
              <a:defRPr sz="1800">
                <a:latin typeface="Georgia" panose="02040502050405020303" pitchFamily="18" charset="0"/>
              </a:defRPr>
            </a:lvl2pPr>
            <a:lvl3pPr marL="1043056" indent="0">
              <a:buNone/>
              <a:defRPr sz="1800">
                <a:latin typeface="Georgia" panose="02040502050405020303" pitchFamily="18" charset="0"/>
              </a:defRPr>
            </a:lvl3pPr>
            <a:lvl4pPr marL="1564584" indent="0">
              <a:buNone/>
              <a:defRPr sz="1800">
                <a:latin typeface="Georgia" panose="02040502050405020303" pitchFamily="18" charset="0"/>
              </a:defRPr>
            </a:lvl4pPr>
            <a:lvl5pPr marL="2086112" indent="0">
              <a:buNone/>
              <a:defRPr sz="1800">
                <a:latin typeface="Georgia" panose="02040502050405020303" pitchFamily="18" charset="0"/>
              </a:defRPr>
            </a:lvl5pPr>
          </a:lstStyle>
          <a:p>
            <a:pPr lvl="0"/>
            <a:r>
              <a:rPr lang="en-GB" noProof="0" dirty="0"/>
              <a:t>Add subtitle here</a:t>
            </a:r>
          </a:p>
        </p:txBody>
      </p:sp>
    </p:spTree>
    <p:extLst>
      <p:ext uri="{BB962C8B-B14F-4D97-AF65-F5344CB8AC3E}">
        <p14:creationId xmlns:p14="http://schemas.microsoft.com/office/powerpoint/2010/main" val="4231094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1145991" y="3614783"/>
            <a:ext cx="5269281" cy="3818434"/>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172028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145991" y="4582120"/>
            <a:ext cx="5269281" cy="1272811"/>
          </a:xfrm>
          <a:prstGeom prst="rect">
            <a:avLst/>
          </a:prstGeom>
        </p:spPr>
        <p:txBody>
          <a:bodyPr vert="horz" lIns="0" tIns="0" rIns="0" bIns="0" rtlCol="0" anchor="ctr" anchorCtr="0">
            <a:noAutofit/>
          </a:bodyPr>
          <a:lstStyle>
            <a:lvl1pPr>
              <a:defRPr sz="2600" b="1">
                <a:solidFill>
                  <a:schemeClr val="accent1"/>
                </a:solidFill>
              </a:defRPr>
            </a:lvl1pPr>
          </a:lstStyle>
          <a:p>
            <a:r>
              <a:rPr lang="en-GB" noProof="0" dirty="0"/>
              <a:t>Text</a:t>
            </a:r>
          </a:p>
        </p:txBody>
      </p:sp>
      <p:sp>
        <p:nvSpPr>
          <p:cNvPr id="11" name="Disclaimer info"/>
          <p:cNvSpPr/>
          <p:nvPr userDrawn="1"/>
        </p:nvSpPr>
        <p:spPr>
          <a:xfrm>
            <a:off x="1145991" y="6897256"/>
            <a:ext cx="5269281" cy="2873856"/>
          </a:xfrm>
          <a:prstGeom prst="rect">
            <a:avLst/>
          </a:prstGeom>
        </p:spPr>
        <p:txBody>
          <a:bodyPr wrap="square" lIns="0" tIns="35790" rIns="0" bIns="35790" anchor="b" anchorCtr="0">
            <a:noAutofit/>
          </a:bodyPr>
          <a:lstStyle/>
          <a:p>
            <a:pPr algn="ctr" defTabSz="357896"/>
            <a:r>
              <a:rPr lang="en-GB" sz="800" noProof="0" dirty="0">
                <a:solidFill>
                  <a:schemeClr val="accent1"/>
                </a:solidFill>
                <a:latin typeface="+mn-lt"/>
                <a:cs typeface="Arial"/>
              </a:rPr>
              <a:t>This material is provided by the international law firm Freshfields Bruckhaus Deringer LLP (a limited liability partnership organised under the law of England and Wales authorised and regulated by the Solicitors Regulation Authority) (the UK LLP) and the offices and associated entities of the UK LLP practising under the Freshfields Bruckhaus Deringer name in a number of jurisdictions, and Freshfields Bruckhaus Deringer US LLP, together referred to in the material as ‘Freshfields’. For regulatory information please refer to www.freshfields.com/support/legalnotice.</a:t>
            </a:r>
          </a:p>
          <a:p>
            <a:pPr algn="ctr" defTabSz="357896"/>
            <a:endParaRPr lang="en-GB" sz="800" noProof="0" dirty="0">
              <a:solidFill>
                <a:schemeClr val="accent1"/>
              </a:solidFill>
              <a:latin typeface="+mn-lt"/>
              <a:cs typeface="Arial"/>
            </a:endParaRPr>
          </a:p>
          <a:p>
            <a:pPr algn="ctr" defTabSz="357896"/>
            <a:r>
              <a:rPr lang="en-GB" sz="800" noProof="0" dirty="0">
                <a:solidFill>
                  <a:schemeClr val="accent1"/>
                </a:solidFill>
                <a:latin typeface="+mn-lt"/>
                <a:cs typeface="Arial"/>
              </a:rPr>
              <a:t>The UK LLP has offices or associated entities in Austria, Bahrain, Belgium, China, England, France, Germany, Hong Kong, Italy, Japan, </a:t>
            </a:r>
            <a:br>
              <a:rPr lang="en-GB" sz="800" noProof="0" dirty="0">
                <a:solidFill>
                  <a:schemeClr val="accent1"/>
                </a:solidFill>
                <a:latin typeface="+mn-lt"/>
                <a:cs typeface="Arial"/>
              </a:rPr>
            </a:br>
            <a:r>
              <a:rPr lang="en-GB" sz="800" noProof="0" dirty="0">
                <a:solidFill>
                  <a:schemeClr val="accent1"/>
                </a:solidFill>
                <a:latin typeface="+mn-lt"/>
                <a:cs typeface="Arial"/>
              </a:rPr>
              <a:t>the Netherlands, Russia, Singapore, Spain, the United Arab Emirates and Vietnam. Freshfields Bruckhaus Deringer US LLP has offices in </a:t>
            </a:r>
            <a:br>
              <a:rPr lang="en-GB" sz="800" noProof="0" dirty="0">
                <a:solidFill>
                  <a:schemeClr val="accent1"/>
                </a:solidFill>
                <a:latin typeface="+mn-lt"/>
                <a:cs typeface="Arial"/>
              </a:rPr>
            </a:br>
            <a:r>
              <a:rPr lang="en-GB" sz="800" noProof="0" dirty="0">
                <a:solidFill>
                  <a:schemeClr val="accent1"/>
                </a:solidFill>
                <a:latin typeface="+mn-lt"/>
                <a:cs typeface="Arial"/>
              </a:rPr>
              <a:t>New York City and Washington DC.</a:t>
            </a:r>
          </a:p>
          <a:p>
            <a:pPr algn="ctr" defTabSz="357896"/>
            <a:endParaRPr lang="en-GB" sz="800" noProof="0" dirty="0">
              <a:solidFill>
                <a:schemeClr val="accent1"/>
              </a:solidFill>
              <a:latin typeface="+mn-lt"/>
              <a:cs typeface="Arial"/>
            </a:endParaRPr>
          </a:p>
          <a:p>
            <a:pPr algn="ctr" defTabSz="357896"/>
            <a:r>
              <a:rPr lang="en-GB" sz="800" noProof="0" dirty="0">
                <a:solidFill>
                  <a:schemeClr val="accent1"/>
                </a:solidFill>
                <a:latin typeface="+mn-lt"/>
                <a:cs typeface="Arial"/>
              </a:rPr>
              <a:t>This material is for general information only and is not intended to provide legal advice.</a:t>
            </a:r>
          </a:p>
          <a:p>
            <a:pPr algn="ctr" defTabSz="715792" fontAlgn="base">
              <a:spcBef>
                <a:spcPct val="50000"/>
              </a:spcBef>
              <a:spcAft>
                <a:spcPct val="0"/>
              </a:spcAft>
              <a:defRPr/>
            </a:pPr>
            <a:r>
              <a:rPr lang="en-GB" sz="900" b="1" noProof="0" dirty="0">
                <a:solidFill>
                  <a:schemeClr val="accent1"/>
                </a:solidFill>
                <a:latin typeface="+mn-lt"/>
                <a:cs typeface="Arial"/>
              </a:rPr>
              <a:t>© Freshfields Bruckhaus Deringer LLP 2018</a:t>
            </a:r>
          </a:p>
        </p:txBody>
      </p:sp>
      <p:sp>
        <p:nvSpPr>
          <p:cNvPr id="3" name="Text Placeholder 2"/>
          <p:cNvSpPr>
            <a:spLocks noGrp="1"/>
          </p:cNvSpPr>
          <p:nvPr>
            <p:ph type="body" sz="quarter" idx="10" hasCustomPrompt="1"/>
          </p:nvPr>
        </p:nvSpPr>
        <p:spPr>
          <a:xfrm>
            <a:off x="6071881" y="9445209"/>
            <a:ext cx="1120393" cy="480031"/>
          </a:xfrm>
        </p:spPr>
        <p:txBody>
          <a:bodyPr anchor="b"/>
          <a:lstStyle>
            <a:lvl1pPr algn="r">
              <a:defRPr sz="800" b="0">
                <a:latin typeface="+mn-lt"/>
              </a:defRPr>
            </a:lvl1pPr>
          </a:lstStyle>
          <a:p>
            <a:pPr lvl="0"/>
            <a:r>
              <a:rPr lang="en-US" dirty="0"/>
              <a:t>Ref number</a:t>
            </a:r>
          </a:p>
        </p:txBody>
      </p:sp>
    </p:spTree>
    <p:extLst>
      <p:ext uri="{BB962C8B-B14F-4D97-AF65-F5344CB8AC3E}">
        <p14:creationId xmlns:p14="http://schemas.microsoft.com/office/powerpoint/2010/main" val="12476907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sclaimer Germany">
    <p:spTree>
      <p:nvGrpSpPr>
        <p:cNvPr id="1" name=""/>
        <p:cNvGrpSpPr/>
        <p:nvPr/>
      </p:nvGrpSpPr>
      <p:grpSpPr>
        <a:xfrm>
          <a:off x="0" y="0"/>
          <a:ext cx="0" cy="0"/>
          <a:chOff x="0" y="0"/>
          <a:chExt cx="0" cy="0"/>
        </a:xfrm>
      </p:grpSpPr>
      <p:sp>
        <p:nvSpPr>
          <p:cNvPr id="6" name="Title Placeholder 7"/>
          <p:cNvSpPr>
            <a:spLocks noGrp="1"/>
          </p:cNvSpPr>
          <p:nvPr>
            <p:ph type="title" hasCustomPrompt="1"/>
          </p:nvPr>
        </p:nvSpPr>
        <p:spPr>
          <a:xfrm>
            <a:off x="1145991" y="4582120"/>
            <a:ext cx="5269281" cy="1272811"/>
          </a:xfrm>
          <a:prstGeom prst="rect">
            <a:avLst/>
          </a:prstGeom>
        </p:spPr>
        <p:txBody>
          <a:bodyPr vert="horz" lIns="0" tIns="0" rIns="0" bIns="0" rtlCol="0" anchor="ctr" anchorCtr="0">
            <a:noAutofit/>
          </a:bodyPr>
          <a:lstStyle>
            <a:lvl1pPr>
              <a:defRPr sz="2600" b="1">
                <a:solidFill>
                  <a:schemeClr val="accent1"/>
                </a:solidFill>
              </a:defRPr>
            </a:lvl1pPr>
          </a:lstStyle>
          <a:p>
            <a:r>
              <a:rPr lang="en-GB" noProof="0" dirty="0"/>
              <a:t>Text</a:t>
            </a:r>
          </a:p>
        </p:txBody>
      </p:sp>
      <p:sp>
        <p:nvSpPr>
          <p:cNvPr id="11" name="Disclaimer info"/>
          <p:cNvSpPr/>
          <p:nvPr userDrawn="1"/>
        </p:nvSpPr>
        <p:spPr>
          <a:xfrm>
            <a:off x="1145991" y="6897256"/>
            <a:ext cx="5269281" cy="2873856"/>
          </a:xfrm>
          <a:prstGeom prst="rect">
            <a:avLst/>
          </a:prstGeom>
        </p:spPr>
        <p:txBody>
          <a:bodyPr wrap="square" lIns="0" tIns="35790" rIns="0" bIns="35790" anchor="b" anchorCtr="0">
            <a:noAutofit/>
          </a:bodyPr>
          <a:lstStyle/>
          <a:p>
            <a:pPr algn="ctr" defTabSz="357896"/>
            <a:r>
              <a:rPr lang="de-DE" sz="800" noProof="0" dirty="0">
                <a:solidFill>
                  <a:schemeClr val="accent1"/>
                </a:solidFill>
                <a:latin typeface="+mn-lt"/>
                <a:cs typeface="Arial"/>
              </a:rPr>
              <a:t>Diese Informationen sind nicht als umfassende Darstellung gedacht und können eine individuelle Rechtsberatung nicht ersetzen.</a:t>
            </a:r>
          </a:p>
          <a:p>
            <a:pPr algn="ctr" defTabSz="715792" fontAlgn="base">
              <a:spcBef>
                <a:spcPct val="50000"/>
              </a:spcBef>
              <a:spcAft>
                <a:spcPct val="0"/>
              </a:spcAft>
              <a:defRPr/>
            </a:pPr>
            <a:r>
              <a:rPr lang="en-GB" sz="900" b="1" noProof="0" dirty="0">
                <a:solidFill>
                  <a:schemeClr val="accent1"/>
                </a:solidFill>
                <a:latin typeface="+mn-lt"/>
                <a:cs typeface="Arial"/>
              </a:rPr>
              <a:t>© Freshfields Bruckhaus Deringer LLP 2018</a:t>
            </a:r>
          </a:p>
        </p:txBody>
      </p:sp>
      <p:sp>
        <p:nvSpPr>
          <p:cNvPr id="3" name="Text Placeholder 2"/>
          <p:cNvSpPr>
            <a:spLocks noGrp="1"/>
          </p:cNvSpPr>
          <p:nvPr>
            <p:ph type="body" sz="quarter" idx="10" hasCustomPrompt="1"/>
          </p:nvPr>
        </p:nvSpPr>
        <p:spPr>
          <a:xfrm>
            <a:off x="6071881" y="9445209"/>
            <a:ext cx="1120393" cy="480031"/>
          </a:xfrm>
        </p:spPr>
        <p:txBody>
          <a:bodyPr anchor="b"/>
          <a:lstStyle>
            <a:lvl1pPr algn="r">
              <a:defRPr sz="800" b="0">
                <a:latin typeface="+mn-lt"/>
              </a:defRPr>
            </a:lvl1pPr>
          </a:lstStyle>
          <a:p>
            <a:pPr lvl="0"/>
            <a:r>
              <a:rPr lang="en-US" dirty="0"/>
              <a:t>Ref number</a:t>
            </a:r>
          </a:p>
        </p:txBody>
      </p:sp>
    </p:spTree>
    <p:extLst>
      <p:ext uri="{BB962C8B-B14F-4D97-AF65-F5344CB8AC3E}">
        <p14:creationId xmlns:p14="http://schemas.microsoft.com/office/powerpoint/2010/main" val="2481048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agrams | Three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1145991" y="763687"/>
            <a:ext cx="5269281" cy="1272811"/>
          </a:xfrm>
        </p:spPr>
        <p:txBody>
          <a:bodyPr/>
          <a:lstStyle>
            <a:lvl1pPr>
              <a:defRPr>
                <a:solidFill>
                  <a:schemeClr val="accent1"/>
                </a:solidFill>
              </a:defRPr>
            </a:lvl1pPr>
          </a:lstStyle>
          <a:p>
            <a:endParaRPr lang="en-GB" noProof="0" dirty="0"/>
          </a:p>
        </p:txBody>
      </p:sp>
      <p:sp>
        <p:nvSpPr>
          <p:cNvPr id="4" name="Rectangle 3"/>
          <p:cNvSpPr/>
          <p:nvPr userDrawn="1"/>
        </p:nvSpPr>
        <p:spPr>
          <a:xfrm>
            <a:off x="381832" y="2800185"/>
            <a:ext cx="6796609" cy="687318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sz="quarter" idx="14"/>
          </p:nvPr>
        </p:nvSpPr>
        <p:spPr>
          <a:xfrm>
            <a:off x="509109" y="3054747"/>
            <a:ext cx="2087348" cy="6364056"/>
          </a:xfrm>
          <a:solidFill>
            <a:schemeClr val="bg1"/>
          </a:solidFill>
          <a:ln w="190500">
            <a:noFill/>
            <a:miter lim="800000"/>
          </a:ln>
        </p:spPr>
        <p:txBody>
          <a:bodyPr lIns="36000" tIns="36000" rIns="36000" bIns="36000"/>
          <a:lstStyle>
            <a:lvl1pPr algn="ctr">
              <a:defRPr>
                <a:solidFill>
                  <a:schemeClr val="accent1"/>
                </a:solidFill>
              </a:defRPr>
            </a:lvl1pPr>
            <a:lvl2pPr algn="ctr">
              <a:defRPr/>
            </a:lvl2pPr>
            <a:lvl3pPr algn="ctr">
              <a:defRPr/>
            </a:lvl3pPr>
            <a:lvl4pPr algn="ctr">
              <a:defRPr/>
            </a:lvl4pPr>
            <a:lvl5pPr algn="ct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0" name="Content Placeholder 9"/>
          <p:cNvSpPr>
            <a:spLocks noGrp="1"/>
          </p:cNvSpPr>
          <p:nvPr>
            <p:ph sz="quarter" idx="15"/>
          </p:nvPr>
        </p:nvSpPr>
        <p:spPr>
          <a:xfrm>
            <a:off x="2736463" y="3054747"/>
            <a:ext cx="2087348" cy="6364056"/>
          </a:xfrm>
          <a:solidFill>
            <a:schemeClr val="bg1"/>
          </a:solidFill>
          <a:ln w="190500">
            <a:noFill/>
            <a:miter lim="800000"/>
          </a:ln>
        </p:spPr>
        <p:txBody>
          <a:bodyPr lIns="36000" tIns="36000" rIns="36000" bIns="36000"/>
          <a:lstStyle>
            <a:lvl1pPr algn="ctr">
              <a:defRPr>
                <a:solidFill>
                  <a:schemeClr val="accent1"/>
                </a:solidFill>
              </a:defRPr>
            </a:lvl1pPr>
            <a:lvl2pPr algn="ctr">
              <a:defRPr/>
            </a:lvl2pPr>
            <a:lvl3pPr algn="ctr">
              <a:defRPr/>
            </a:lvl3pPr>
            <a:lvl4pPr algn="ctr">
              <a:defRPr/>
            </a:lvl4pPr>
            <a:lvl5pPr algn="ct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4" name="Content Placeholder 13"/>
          <p:cNvSpPr>
            <a:spLocks noGrp="1"/>
          </p:cNvSpPr>
          <p:nvPr>
            <p:ph sz="quarter" idx="16"/>
          </p:nvPr>
        </p:nvSpPr>
        <p:spPr>
          <a:xfrm>
            <a:off x="4963816" y="3054747"/>
            <a:ext cx="2087348" cy="6364056"/>
          </a:xfrm>
          <a:solidFill>
            <a:schemeClr val="bg1"/>
          </a:solidFill>
          <a:ln w="190500">
            <a:noFill/>
            <a:miter lim="800000"/>
          </a:ln>
        </p:spPr>
        <p:txBody>
          <a:bodyPr lIns="36000" tIns="36000" rIns="36000" bIns="36000"/>
          <a:lstStyle>
            <a:lvl1pPr algn="ctr">
              <a:defRPr>
                <a:solidFill>
                  <a:schemeClr val="accent1"/>
                </a:solidFill>
              </a:defRPr>
            </a:lvl1pPr>
            <a:lvl2pPr algn="ctr">
              <a:defRPr/>
            </a:lvl2pPr>
            <a:lvl3pPr algn="ctr">
              <a:defRPr/>
            </a:lvl3pPr>
            <a:lvl4pPr algn="ctr">
              <a:defRPr/>
            </a:lvl4pPr>
            <a:lvl5pPr algn="ct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9" name="Straight Connector 8"/>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3"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2332869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agrams | Title + Intro">
    <p:spTree>
      <p:nvGrpSpPr>
        <p:cNvPr id="1" name=""/>
        <p:cNvGrpSpPr/>
        <p:nvPr/>
      </p:nvGrpSpPr>
      <p:grpSpPr>
        <a:xfrm>
          <a:off x="0" y="0"/>
          <a:ext cx="0" cy="0"/>
          <a:chOff x="0" y="0"/>
          <a:chExt cx="0" cy="0"/>
        </a:xfrm>
      </p:grpSpPr>
      <p:sp>
        <p:nvSpPr>
          <p:cNvPr id="2" name="Title 1"/>
          <p:cNvSpPr>
            <a:spLocks noGrp="1"/>
          </p:cNvSpPr>
          <p:nvPr>
            <p:ph type="title"/>
          </p:nvPr>
        </p:nvSpPr>
        <p:spPr>
          <a:xfrm>
            <a:off x="1145991" y="763687"/>
            <a:ext cx="5269281" cy="1272811"/>
          </a:xfrm>
        </p:spPr>
        <p:txBody>
          <a:bodyPr/>
          <a:lstStyle>
            <a:lvl1pPr>
              <a:defRPr>
                <a:solidFill>
                  <a:schemeClr val="accent1"/>
                </a:solidFill>
              </a:defRPr>
            </a:lvl1pPr>
          </a:lstStyle>
          <a:p>
            <a:endParaRPr lang="en-GB" noProof="0" dirty="0"/>
          </a:p>
        </p:txBody>
      </p:sp>
      <p:cxnSp>
        <p:nvCxnSpPr>
          <p:cNvPr id="7" name="Straight Connector 6"/>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6" name="Text Placeholder 2"/>
          <p:cNvSpPr>
            <a:spLocks noGrp="1"/>
          </p:cNvSpPr>
          <p:nvPr>
            <p:ph type="body" sz="quarter" idx="16" hasCustomPrompt="1"/>
          </p:nvPr>
        </p:nvSpPr>
        <p:spPr>
          <a:xfrm>
            <a:off x="1145991" y="2800184"/>
            <a:ext cx="5269281" cy="763687"/>
          </a:xfrm>
        </p:spPr>
        <p:txBody>
          <a:bodyPr/>
          <a:lstStyle>
            <a:lvl1pPr algn="ctr">
              <a:spcBef>
                <a:spcPts val="300"/>
              </a:spcBef>
              <a:spcAft>
                <a:spcPts val="0"/>
              </a:spcAft>
              <a:defRPr sz="1200" b="0" baseline="0"/>
            </a:lvl1pPr>
            <a:lvl2pPr algn="ctr">
              <a:defRPr sz="1400" baseline="0"/>
            </a:lvl2pPr>
          </a:lstStyle>
          <a:p>
            <a:pPr lvl="0"/>
            <a:r>
              <a:rPr lang="en-US" dirty="0"/>
              <a:t>Intro</a:t>
            </a:r>
          </a:p>
        </p:txBody>
      </p:sp>
    </p:spTree>
    <p:extLst>
      <p:ext uri="{BB962C8B-B14F-4D97-AF65-F5344CB8AC3E}">
        <p14:creationId xmlns:p14="http://schemas.microsoft.com/office/powerpoint/2010/main" val="227696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Intro">
    <p:spTree>
      <p:nvGrpSpPr>
        <p:cNvPr id="1" name=""/>
        <p:cNvGrpSpPr/>
        <p:nvPr/>
      </p:nvGrpSpPr>
      <p:grpSpPr>
        <a:xfrm>
          <a:off x="0" y="0"/>
          <a:ext cx="0" cy="0"/>
          <a:chOff x="0" y="0"/>
          <a:chExt cx="0" cy="0"/>
        </a:xfrm>
      </p:grpSpPr>
      <p:sp>
        <p:nvSpPr>
          <p:cNvPr id="4" name="Title 3"/>
          <p:cNvSpPr>
            <a:spLocks noGrp="1"/>
          </p:cNvSpPr>
          <p:nvPr>
            <p:ph type="title"/>
          </p:nvPr>
        </p:nvSpPr>
        <p:spPr>
          <a:xfrm>
            <a:off x="1145991" y="763687"/>
            <a:ext cx="5269281" cy="1272811"/>
          </a:xfrm>
        </p:spPr>
        <p:txBody>
          <a:bodyPr/>
          <a:lstStyle>
            <a:lvl1pPr>
              <a:defRPr/>
            </a:lvl1pPr>
          </a:lstStyle>
          <a:p>
            <a:r>
              <a:rPr lang="en-US"/>
              <a:t>Click to edit Master title style</a:t>
            </a:r>
            <a:endParaRPr lang="en-GB" dirty="0"/>
          </a:p>
        </p:txBody>
      </p:sp>
      <p:sp>
        <p:nvSpPr>
          <p:cNvPr id="3" name="Text Placeholder 2"/>
          <p:cNvSpPr>
            <a:spLocks noGrp="1"/>
          </p:cNvSpPr>
          <p:nvPr>
            <p:ph type="body" sz="quarter" idx="16" hasCustomPrompt="1"/>
          </p:nvPr>
        </p:nvSpPr>
        <p:spPr>
          <a:xfrm>
            <a:off x="1145991" y="2800184"/>
            <a:ext cx="5269281" cy="763687"/>
          </a:xfrm>
        </p:spPr>
        <p:txBody>
          <a:bodyPr/>
          <a:lstStyle>
            <a:lvl1pPr algn="ctr">
              <a:spcBef>
                <a:spcPts val="300"/>
              </a:spcBef>
              <a:spcAft>
                <a:spcPts val="0"/>
              </a:spcAft>
              <a:defRPr sz="1200" b="0" baseline="0"/>
            </a:lvl1pPr>
            <a:lvl2pPr algn="ctr">
              <a:defRPr sz="1400" baseline="0"/>
            </a:lvl2pPr>
          </a:lstStyle>
          <a:p>
            <a:pPr lvl="0"/>
            <a:r>
              <a:rPr lang="en-US" dirty="0"/>
              <a:t>Intro</a:t>
            </a:r>
          </a:p>
        </p:txBody>
      </p:sp>
      <p:cxnSp>
        <p:nvCxnSpPr>
          <p:cNvPr id="7" name="Straight Connector 6"/>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6"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157846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tro + Two placeholders">
    <p:spTree>
      <p:nvGrpSpPr>
        <p:cNvPr id="1" name=""/>
        <p:cNvGrpSpPr/>
        <p:nvPr/>
      </p:nvGrpSpPr>
      <p:grpSpPr>
        <a:xfrm>
          <a:off x="0" y="0"/>
          <a:ext cx="0" cy="0"/>
          <a:chOff x="0" y="0"/>
          <a:chExt cx="0" cy="0"/>
        </a:xfrm>
      </p:grpSpPr>
      <p:sp>
        <p:nvSpPr>
          <p:cNvPr id="5" name="Title 1"/>
          <p:cNvSpPr>
            <a:spLocks noGrp="1"/>
          </p:cNvSpPr>
          <p:nvPr>
            <p:ph type="title"/>
          </p:nvPr>
        </p:nvSpPr>
        <p:spPr>
          <a:xfrm>
            <a:off x="1145991" y="763687"/>
            <a:ext cx="5269281" cy="1272811"/>
          </a:xfrm>
        </p:spPr>
        <p:txBody>
          <a:bodyPr/>
          <a:lstStyle/>
          <a:p>
            <a:endParaRPr lang="en-GB" dirty="0"/>
          </a:p>
        </p:txBody>
      </p:sp>
      <p:sp>
        <p:nvSpPr>
          <p:cNvPr id="4" name="Content Placeholder 3"/>
          <p:cNvSpPr>
            <a:spLocks noGrp="1"/>
          </p:cNvSpPr>
          <p:nvPr>
            <p:ph sz="quarter" idx="20"/>
          </p:nvPr>
        </p:nvSpPr>
        <p:spPr>
          <a:xfrm>
            <a:off x="381832" y="3818434"/>
            <a:ext cx="3334666" cy="58549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21"/>
          </p:nvPr>
        </p:nvSpPr>
        <p:spPr>
          <a:xfrm>
            <a:off x="3843775" y="3818432"/>
            <a:ext cx="3334666" cy="585493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2" name="Text Placeholder 2"/>
          <p:cNvSpPr>
            <a:spLocks noGrp="1"/>
          </p:cNvSpPr>
          <p:nvPr>
            <p:ph type="body" sz="quarter" idx="16" hasCustomPrompt="1"/>
          </p:nvPr>
        </p:nvSpPr>
        <p:spPr>
          <a:xfrm>
            <a:off x="1145991" y="2800184"/>
            <a:ext cx="5269281" cy="763687"/>
          </a:xfrm>
        </p:spPr>
        <p:txBody>
          <a:bodyPr/>
          <a:lstStyle>
            <a:lvl1pPr algn="ctr">
              <a:spcBef>
                <a:spcPts val="300"/>
              </a:spcBef>
              <a:spcAft>
                <a:spcPts val="0"/>
              </a:spcAft>
              <a:defRPr sz="1200" b="0" baseline="0"/>
            </a:lvl1pPr>
            <a:lvl2pPr algn="ctr">
              <a:defRPr sz="1400" baseline="0"/>
            </a:lvl2pPr>
          </a:lstStyle>
          <a:p>
            <a:pPr lvl="0"/>
            <a:r>
              <a:rPr lang="en-US" dirty="0"/>
              <a:t>Intro</a:t>
            </a:r>
          </a:p>
        </p:txBody>
      </p:sp>
    </p:spTree>
    <p:extLst>
      <p:ext uri="{BB962C8B-B14F-4D97-AF65-F5344CB8AC3E}">
        <p14:creationId xmlns:p14="http://schemas.microsoft.com/office/powerpoint/2010/main" val="679527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agrams | Title w Intro + Single Placeholder">
    <p:spTree>
      <p:nvGrpSpPr>
        <p:cNvPr id="1" name=""/>
        <p:cNvGrpSpPr/>
        <p:nvPr/>
      </p:nvGrpSpPr>
      <p:grpSpPr>
        <a:xfrm>
          <a:off x="0" y="0"/>
          <a:ext cx="0" cy="0"/>
          <a:chOff x="0" y="0"/>
          <a:chExt cx="0" cy="0"/>
        </a:xfrm>
      </p:grpSpPr>
      <p:sp>
        <p:nvSpPr>
          <p:cNvPr id="2" name="Title 1"/>
          <p:cNvSpPr>
            <a:spLocks noGrp="1"/>
          </p:cNvSpPr>
          <p:nvPr>
            <p:ph type="title"/>
          </p:nvPr>
        </p:nvSpPr>
        <p:spPr>
          <a:xfrm>
            <a:off x="1145991" y="763687"/>
            <a:ext cx="5269281" cy="1272811"/>
          </a:xfrm>
        </p:spPr>
        <p:txBody>
          <a:bodyPr/>
          <a:lstStyle>
            <a:lvl1pPr>
              <a:defRPr>
                <a:solidFill>
                  <a:schemeClr val="accent1"/>
                </a:solidFill>
              </a:defRPr>
            </a:lvl1pPr>
          </a:lstStyle>
          <a:p>
            <a:endParaRPr lang="en-GB" noProof="0" dirty="0"/>
          </a:p>
        </p:txBody>
      </p:sp>
      <p:sp>
        <p:nvSpPr>
          <p:cNvPr id="4" name="Content Placeholder 3"/>
          <p:cNvSpPr>
            <a:spLocks noGrp="1"/>
          </p:cNvSpPr>
          <p:nvPr>
            <p:ph sz="quarter" idx="10"/>
          </p:nvPr>
        </p:nvSpPr>
        <p:spPr>
          <a:xfrm>
            <a:off x="381832" y="4072996"/>
            <a:ext cx="6796609" cy="5600369"/>
          </a:xfr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7" name="Text Placeholder 2"/>
          <p:cNvSpPr>
            <a:spLocks noGrp="1"/>
          </p:cNvSpPr>
          <p:nvPr>
            <p:ph type="body" sz="quarter" idx="16" hasCustomPrompt="1"/>
          </p:nvPr>
        </p:nvSpPr>
        <p:spPr>
          <a:xfrm>
            <a:off x="1145991" y="2800184"/>
            <a:ext cx="5269281" cy="763687"/>
          </a:xfrm>
        </p:spPr>
        <p:txBody>
          <a:bodyPr/>
          <a:lstStyle>
            <a:lvl1pPr algn="ctr">
              <a:spcBef>
                <a:spcPts val="300"/>
              </a:spcBef>
              <a:spcAft>
                <a:spcPts val="0"/>
              </a:spcAft>
              <a:defRPr sz="1200" b="0" baseline="0"/>
            </a:lvl1pPr>
            <a:lvl2pPr algn="ctr">
              <a:defRPr sz="1400" baseline="0"/>
            </a:lvl2pPr>
          </a:lstStyle>
          <a:p>
            <a:pPr lvl="0"/>
            <a:r>
              <a:rPr lang="en-US" dirty="0"/>
              <a:t>Intro</a:t>
            </a:r>
          </a:p>
        </p:txBody>
      </p:sp>
    </p:spTree>
    <p:extLst>
      <p:ext uri="{BB962C8B-B14F-4D97-AF65-F5344CB8AC3E}">
        <p14:creationId xmlns:p14="http://schemas.microsoft.com/office/powerpoint/2010/main" val="543417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Diagrams | Title + Single Placeholder">
    <p:spTree>
      <p:nvGrpSpPr>
        <p:cNvPr id="1" name=""/>
        <p:cNvGrpSpPr/>
        <p:nvPr/>
      </p:nvGrpSpPr>
      <p:grpSpPr>
        <a:xfrm>
          <a:off x="0" y="0"/>
          <a:ext cx="0" cy="0"/>
          <a:chOff x="0" y="0"/>
          <a:chExt cx="0" cy="0"/>
        </a:xfrm>
      </p:grpSpPr>
      <p:sp>
        <p:nvSpPr>
          <p:cNvPr id="2" name="Title 1"/>
          <p:cNvSpPr>
            <a:spLocks noGrp="1"/>
          </p:cNvSpPr>
          <p:nvPr>
            <p:ph type="title"/>
          </p:nvPr>
        </p:nvSpPr>
        <p:spPr>
          <a:xfrm>
            <a:off x="1145991" y="763687"/>
            <a:ext cx="5269281" cy="1272811"/>
          </a:xfrm>
        </p:spPr>
        <p:txBody>
          <a:bodyPr/>
          <a:lstStyle>
            <a:lvl1pPr>
              <a:defRPr>
                <a:solidFill>
                  <a:schemeClr val="accent1"/>
                </a:solidFill>
              </a:defRPr>
            </a:lvl1pPr>
          </a:lstStyle>
          <a:p>
            <a:endParaRPr lang="en-GB" noProof="0" dirty="0"/>
          </a:p>
        </p:txBody>
      </p:sp>
      <p:sp>
        <p:nvSpPr>
          <p:cNvPr id="4" name="Content Placeholder 3"/>
          <p:cNvSpPr>
            <a:spLocks noGrp="1"/>
          </p:cNvSpPr>
          <p:nvPr>
            <p:ph sz="quarter" idx="10"/>
          </p:nvPr>
        </p:nvSpPr>
        <p:spPr>
          <a:xfrm>
            <a:off x="381832" y="2800185"/>
            <a:ext cx="6796609" cy="6873180"/>
          </a:xfr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5304039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grams | Blank">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8452413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p:cNvSpPr>
            <a:spLocks noGrp="1"/>
          </p:cNvSpPr>
          <p:nvPr>
            <p:ph type="title"/>
          </p:nvPr>
        </p:nvSpPr>
        <p:spPr>
          <a:xfrm>
            <a:off x="1145991" y="763687"/>
            <a:ext cx="5269281" cy="1272811"/>
          </a:xfrm>
        </p:spPr>
        <p:txBody>
          <a:bodyPr/>
          <a:lstStyle>
            <a:lvl1pPr>
              <a:defRPr baseline="0"/>
            </a:lvl1pPr>
          </a:lstStyle>
          <a:p>
            <a:endParaRPr lang="en-GB" noProof="0" dirty="0"/>
          </a:p>
        </p:txBody>
      </p:sp>
      <p:sp>
        <p:nvSpPr>
          <p:cNvPr id="7" name="Content Placeholder 6"/>
          <p:cNvSpPr>
            <a:spLocks noGrp="1"/>
          </p:cNvSpPr>
          <p:nvPr>
            <p:ph sz="quarter" idx="10"/>
          </p:nvPr>
        </p:nvSpPr>
        <p:spPr>
          <a:xfrm>
            <a:off x="1145496" y="2800185"/>
            <a:ext cx="5269281" cy="6873180"/>
          </a:xfrm>
        </p:spPr>
        <p:txBody>
          <a:bodyPr/>
          <a:lstStyle/>
          <a:p>
            <a:pPr lvl="0"/>
            <a:r>
              <a:rPr lang="en-US" dirty="0"/>
              <a:t>Click to edit Master text styles</a:t>
            </a:r>
          </a:p>
          <a:p>
            <a:pPr lvl="1"/>
            <a:r>
              <a:rPr lang="en-US" dirty="0"/>
              <a:t>Second level</a:t>
            </a:r>
          </a:p>
          <a:p>
            <a:pPr lvl="2"/>
            <a:r>
              <a:rPr lang="en-US" dirty="0"/>
              <a:t>Third level</a:t>
            </a:r>
          </a:p>
        </p:txBody>
      </p:sp>
      <p:sp>
        <p:nvSpPr>
          <p:cNvPr id="5"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cxnSp>
        <p:nvCxnSpPr>
          <p:cNvPr id="8" name="Straight Connector 7"/>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88647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ingle placeholder">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endParaRPr lang="en-GB" dirty="0"/>
          </a:p>
        </p:txBody>
      </p:sp>
      <p:sp>
        <p:nvSpPr>
          <p:cNvPr id="5" name="Content Placeholder 4"/>
          <p:cNvSpPr>
            <a:spLocks noGrp="1"/>
          </p:cNvSpPr>
          <p:nvPr>
            <p:ph sz="quarter" idx="16"/>
          </p:nvPr>
        </p:nvSpPr>
        <p:spPr>
          <a:xfrm>
            <a:off x="381832" y="2800185"/>
            <a:ext cx="6796609" cy="6873180"/>
          </a:xfr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32342882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ngle placeholder w/ header">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endParaRPr lang="en-GB" dirty="0"/>
          </a:p>
        </p:txBody>
      </p:sp>
      <p:sp>
        <p:nvSpPr>
          <p:cNvPr id="5" name="Content Placeholder 4"/>
          <p:cNvSpPr>
            <a:spLocks noGrp="1"/>
          </p:cNvSpPr>
          <p:nvPr>
            <p:ph sz="quarter" idx="16"/>
          </p:nvPr>
        </p:nvSpPr>
        <p:spPr>
          <a:xfrm>
            <a:off x="381832" y="2800185"/>
            <a:ext cx="6796609" cy="356387"/>
          </a:xfrm>
        </p:spPr>
        <p:txBody>
          <a:bodyPr/>
          <a:lstStyle/>
          <a:p>
            <a:pPr lvl="0"/>
            <a:r>
              <a:rPr lang="en-US" dirty="0"/>
              <a:t>Click to edit Master text styles</a:t>
            </a:r>
            <a:endParaRPr lang="de-DE" dirty="0"/>
          </a:p>
        </p:txBody>
      </p:sp>
      <p:sp>
        <p:nvSpPr>
          <p:cNvPr id="9" name="Content Placeholder 8"/>
          <p:cNvSpPr>
            <a:spLocks noGrp="1"/>
          </p:cNvSpPr>
          <p:nvPr>
            <p:ph sz="quarter" idx="17"/>
          </p:nvPr>
        </p:nvSpPr>
        <p:spPr>
          <a:xfrm>
            <a:off x="381832" y="3156572"/>
            <a:ext cx="6796609" cy="6516793"/>
          </a:xfrm>
        </p:spPr>
        <p:txBody>
          <a:bodyPr numCol="2" spcCol="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33275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wo placeholders">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endParaRPr lang="en-GB" dirty="0"/>
          </a:p>
        </p:txBody>
      </p:sp>
      <p:sp>
        <p:nvSpPr>
          <p:cNvPr id="4" name="Content Placeholder 3"/>
          <p:cNvSpPr>
            <a:spLocks noGrp="1"/>
          </p:cNvSpPr>
          <p:nvPr>
            <p:ph sz="quarter" idx="20"/>
          </p:nvPr>
        </p:nvSpPr>
        <p:spPr>
          <a:xfrm>
            <a:off x="381832" y="2800185"/>
            <a:ext cx="3334666" cy="68731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21"/>
          </p:nvPr>
        </p:nvSpPr>
        <p:spPr>
          <a:xfrm>
            <a:off x="3843775" y="2800185"/>
            <a:ext cx="3334666" cy="68731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4529165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wo placeholders w/header">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endParaRPr lang="en-GB" dirty="0"/>
          </a:p>
        </p:txBody>
      </p:sp>
      <p:sp>
        <p:nvSpPr>
          <p:cNvPr id="5" name="Content Placeholder 4"/>
          <p:cNvSpPr>
            <a:spLocks noGrp="1"/>
          </p:cNvSpPr>
          <p:nvPr>
            <p:ph sz="quarter" idx="16"/>
          </p:nvPr>
        </p:nvSpPr>
        <p:spPr>
          <a:xfrm>
            <a:off x="381832" y="2800185"/>
            <a:ext cx="6796609" cy="356387"/>
          </a:xfrm>
        </p:spPr>
        <p:txBody>
          <a:bodyPr/>
          <a:lstStyle/>
          <a:p>
            <a:pPr lvl="0"/>
            <a:r>
              <a:rPr lang="en-US" dirty="0"/>
              <a:t>Click to edit Master text styles</a:t>
            </a:r>
            <a:endParaRPr lang="de-DE" dirty="0"/>
          </a:p>
        </p:txBody>
      </p:sp>
      <p:sp>
        <p:nvSpPr>
          <p:cNvPr id="17" name="Content Placeholder 16"/>
          <p:cNvSpPr>
            <a:spLocks noGrp="1"/>
          </p:cNvSpPr>
          <p:nvPr>
            <p:ph sz="quarter" idx="17"/>
          </p:nvPr>
        </p:nvSpPr>
        <p:spPr>
          <a:xfrm>
            <a:off x="381832" y="3156572"/>
            <a:ext cx="3334666" cy="6516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8"/>
          <p:cNvSpPr>
            <a:spLocks noGrp="1"/>
          </p:cNvSpPr>
          <p:nvPr>
            <p:ph sz="quarter" idx="18"/>
          </p:nvPr>
        </p:nvSpPr>
        <p:spPr>
          <a:xfrm>
            <a:off x="3843775" y="3156572"/>
            <a:ext cx="3334666" cy="6516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0"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20383421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endParaRPr lang="de-DE" dirty="0"/>
          </a:p>
        </p:txBody>
      </p:sp>
      <p:sp>
        <p:nvSpPr>
          <p:cNvPr id="5" name="Content Placeholder 4"/>
          <p:cNvSpPr>
            <a:spLocks noGrp="1"/>
          </p:cNvSpPr>
          <p:nvPr>
            <p:ph sz="quarter" idx="17"/>
          </p:nvPr>
        </p:nvSpPr>
        <p:spPr>
          <a:xfrm>
            <a:off x="381831" y="2800185"/>
            <a:ext cx="4454706" cy="68731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8" name="Content Placeholder 3"/>
          <p:cNvSpPr>
            <a:spLocks noGrp="1"/>
          </p:cNvSpPr>
          <p:nvPr>
            <p:ph sz="quarter" idx="18"/>
          </p:nvPr>
        </p:nvSpPr>
        <p:spPr>
          <a:xfrm>
            <a:off x="4963816" y="2800185"/>
            <a:ext cx="2214625" cy="6873180"/>
          </a:xfrm>
        </p:spPr>
        <p:txBody>
          <a:bodyPr/>
          <a:lstStyle>
            <a:lvl1pPr algn="ctr">
              <a:defRPr sz="14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9" name="Straight Connector 8"/>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3736747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 Intro + Single placeholder">
    <p:spTree>
      <p:nvGrpSpPr>
        <p:cNvPr id="1" name=""/>
        <p:cNvGrpSpPr/>
        <p:nvPr/>
      </p:nvGrpSpPr>
      <p:grpSpPr>
        <a:xfrm>
          <a:off x="0" y="0"/>
          <a:ext cx="0" cy="0"/>
          <a:chOff x="0" y="0"/>
          <a:chExt cx="0" cy="0"/>
        </a:xfrm>
      </p:grpSpPr>
      <p:sp>
        <p:nvSpPr>
          <p:cNvPr id="4" name="Title 3"/>
          <p:cNvSpPr>
            <a:spLocks noGrp="1"/>
          </p:cNvSpPr>
          <p:nvPr>
            <p:ph type="title"/>
          </p:nvPr>
        </p:nvSpPr>
        <p:spPr>
          <a:xfrm>
            <a:off x="1145991" y="763687"/>
            <a:ext cx="5269281" cy="1272811"/>
          </a:xfrm>
        </p:spPr>
        <p:txBody>
          <a:bodyPr/>
          <a:lstStyle>
            <a:lvl1pPr>
              <a:defRPr/>
            </a:lvl1pPr>
          </a:lstStyle>
          <a:p>
            <a:r>
              <a:rPr lang="en-US"/>
              <a:t>Click to edit Master title style</a:t>
            </a:r>
            <a:endParaRPr lang="en-GB" dirty="0"/>
          </a:p>
        </p:txBody>
      </p:sp>
      <p:sp>
        <p:nvSpPr>
          <p:cNvPr id="5" name="Content Placeholder 4"/>
          <p:cNvSpPr>
            <a:spLocks noGrp="1"/>
          </p:cNvSpPr>
          <p:nvPr>
            <p:ph sz="quarter" idx="17"/>
          </p:nvPr>
        </p:nvSpPr>
        <p:spPr>
          <a:xfrm>
            <a:off x="381832" y="3818434"/>
            <a:ext cx="6796609" cy="5854931"/>
          </a:xfrm>
        </p:spPr>
        <p:txBody>
          <a:bodyPr numCol="2" spcCol="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7" name="Text Placeholder 2"/>
          <p:cNvSpPr>
            <a:spLocks noGrp="1"/>
          </p:cNvSpPr>
          <p:nvPr>
            <p:ph type="body" sz="quarter" idx="16" hasCustomPrompt="1"/>
          </p:nvPr>
        </p:nvSpPr>
        <p:spPr>
          <a:xfrm>
            <a:off x="1145991" y="2800184"/>
            <a:ext cx="5269281" cy="763687"/>
          </a:xfrm>
        </p:spPr>
        <p:txBody>
          <a:bodyPr/>
          <a:lstStyle>
            <a:lvl1pPr algn="ctr">
              <a:spcBef>
                <a:spcPts val="300"/>
              </a:spcBef>
              <a:spcAft>
                <a:spcPts val="0"/>
              </a:spcAft>
              <a:defRPr sz="1200" b="0" baseline="0"/>
            </a:lvl1pPr>
            <a:lvl2pPr algn="ctr">
              <a:defRPr sz="1400" baseline="0"/>
            </a:lvl2pPr>
          </a:lstStyle>
          <a:p>
            <a:pPr lvl="0"/>
            <a:r>
              <a:rPr lang="en-US" dirty="0"/>
              <a:t>Intro</a:t>
            </a:r>
          </a:p>
        </p:txBody>
      </p:sp>
    </p:spTree>
    <p:extLst>
      <p:ext uri="{BB962C8B-B14F-4D97-AF65-F5344CB8AC3E}">
        <p14:creationId xmlns:p14="http://schemas.microsoft.com/office/powerpoint/2010/main" val="18804961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g">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endParaRPr lang="de-DE" dirty="0"/>
          </a:p>
        </p:txBody>
      </p:sp>
      <p:sp>
        <p:nvSpPr>
          <p:cNvPr id="5" name="Content Placeholder 4"/>
          <p:cNvSpPr>
            <a:spLocks noGrp="1"/>
          </p:cNvSpPr>
          <p:nvPr>
            <p:ph sz="quarter" idx="17"/>
          </p:nvPr>
        </p:nvSpPr>
        <p:spPr>
          <a:xfrm>
            <a:off x="381831" y="2800185"/>
            <a:ext cx="4454706" cy="68731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8" name="Content Placeholder 3"/>
          <p:cNvSpPr>
            <a:spLocks noGrp="1"/>
          </p:cNvSpPr>
          <p:nvPr>
            <p:ph sz="quarter" idx="18"/>
          </p:nvPr>
        </p:nvSpPr>
        <p:spPr>
          <a:xfrm>
            <a:off x="4938360" y="2749272"/>
            <a:ext cx="2265536" cy="6975005"/>
          </a:xfrm>
          <a:solidFill>
            <a:schemeClr val="bg1">
              <a:lumMod val="95000"/>
            </a:schemeClr>
          </a:solidFill>
        </p:spPr>
        <p:txBody>
          <a:bodyPr lIns="36000" tIns="36000" rIns="36000" bIns="36000"/>
          <a:lstStyle>
            <a:lvl1pPr algn="ctr">
              <a:defRPr sz="14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9" name="Straight Connector 8"/>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50556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ingle placeholder + lef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endParaRPr lang="de-DE" dirty="0"/>
          </a:p>
        </p:txBody>
      </p:sp>
      <p:sp>
        <p:nvSpPr>
          <p:cNvPr id="8" name="Content Placeholder 3"/>
          <p:cNvSpPr>
            <a:spLocks noGrp="1"/>
          </p:cNvSpPr>
          <p:nvPr>
            <p:ph sz="quarter" idx="18"/>
          </p:nvPr>
        </p:nvSpPr>
        <p:spPr>
          <a:xfrm>
            <a:off x="381832" y="2800185"/>
            <a:ext cx="2214625" cy="6873180"/>
          </a:xfrm>
        </p:spPr>
        <p:txBody>
          <a:bodyPr/>
          <a:lstStyle>
            <a:lvl1pPr algn="ctr">
              <a:defRPr sz="1400"/>
            </a:lvl1pPr>
            <a:lvl2pPr algn="ctr">
              <a:defRPr b="0" i="1">
                <a:latin typeface="+mn-lt"/>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5" name="Content Placeholder 4"/>
          <p:cNvSpPr>
            <a:spLocks noGrp="1"/>
          </p:cNvSpPr>
          <p:nvPr>
            <p:ph sz="quarter" idx="17"/>
          </p:nvPr>
        </p:nvSpPr>
        <p:spPr>
          <a:xfrm>
            <a:off x="2723735" y="2800185"/>
            <a:ext cx="4454706" cy="68731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9" name="Straight Connector 8"/>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41867524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endParaRPr lang="de-DE" dirty="0"/>
          </a:p>
        </p:txBody>
      </p:sp>
      <p:sp>
        <p:nvSpPr>
          <p:cNvPr id="5" name="Content Placeholder 3"/>
          <p:cNvSpPr>
            <a:spLocks noGrp="1"/>
          </p:cNvSpPr>
          <p:nvPr>
            <p:ph sz="quarter" idx="19"/>
          </p:nvPr>
        </p:nvSpPr>
        <p:spPr>
          <a:xfrm>
            <a:off x="381832" y="2800185"/>
            <a:ext cx="3334666" cy="33093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5" name="Content Placeholder 4"/>
          <p:cNvSpPr>
            <a:spLocks noGrp="1"/>
          </p:cNvSpPr>
          <p:nvPr>
            <p:ph sz="quarter" idx="21"/>
          </p:nvPr>
        </p:nvSpPr>
        <p:spPr>
          <a:xfrm>
            <a:off x="3843775" y="2800185"/>
            <a:ext cx="3334666" cy="33093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0" name="Content Placeholder 5"/>
          <p:cNvSpPr>
            <a:spLocks noGrp="1"/>
          </p:cNvSpPr>
          <p:nvPr>
            <p:ph sz="quarter" idx="20"/>
          </p:nvPr>
        </p:nvSpPr>
        <p:spPr>
          <a:xfrm>
            <a:off x="381832" y="6364056"/>
            <a:ext cx="3334666" cy="33093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17" name="Content Placeholder 6"/>
          <p:cNvSpPr>
            <a:spLocks noGrp="1"/>
          </p:cNvSpPr>
          <p:nvPr>
            <p:ph sz="quarter" idx="22"/>
          </p:nvPr>
        </p:nvSpPr>
        <p:spPr>
          <a:xfrm>
            <a:off x="3843775" y="6364056"/>
            <a:ext cx="3334666" cy="330930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11" name="Straight Connector 10"/>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3"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9185314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wo placeholders vertical">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endParaRPr lang="de-DE" dirty="0"/>
          </a:p>
        </p:txBody>
      </p:sp>
      <p:sp>
        <p:nvSpPr>
          <p:cNvPr id="5" name="Content Placeholder 3"/>
          <p:cNvSpPr>
            <a:spLocks noGrp="1"/>
          </p:cNvSpPr>
          <p:nvPr>
            <p:ph sz="quarter" idx="17"/>
          </p:nvPr>
        </p:nvSpPr>
        <p:spPr>
          <a:xfrm>
            <a:off x="381832" y="2800185"/>
            <a:ext cx="6796609" cy="3309309"/>
          </a:xfr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
        <p:nvSpPr>
          <p:cNvPr id="9" name="Content Placeholder 4"/>
          <p:cNvSpPr>
            <a:spLocks noGrp="1"/>
          </p:cNvSpPr>
          <p:nvPr>
            <p:ph sz="quarter" idx="18"/>
          </p:nvPr>
        </p:nvSpPr>
        <p:spPr>
          <a:xfrm>
            <a:off x="381832" y="6364056"/>
            <a:ext cx="6796609" cy="3309309"/>
          </a:xfrm>
        </p:spPr>
        <p:txBody>
          <a:bodyPr numCol="2"/>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cxnSp>
        <p:nvCxnSpPr>
          <p:cNvPr id="8" name="Straight Connector 7"/>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640691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ingle centered placeholder">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endParaRPr lang="en-GB" dirty="0"/>
          </a:p>
        </p:txBody>
      </p:sp>
      <p:sp>
        <p:nvSpPr>
          <p:cNvPr id="5" name="Content Placeholder 4"/>
          <p:cNvSpPr>
            <a:spLocks noGrp="1"/>
          </p:cNvSpPr>
          <p:nvPr>
            <p:ph sz="quarter" idx="16"/>
          </p:nvPr>
        </p:nvSpPr>
        <p:spPr>
          <a:xfrm>
            <a:off x="1145496" y="2800185"/>
            <a:ext cx="5269281" cy="68731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8"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1200778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 Two placeholders">
    <p:spTree>
      <p:nvGrpSpPr>
        <p:cNvPr id="1" name=""/>
        <p:cNvGrpSpPr/>
        <p:nvPr/>
      </p:nvGrpSpPr>
      <p:grpSpPr>
        <a:xfrm>
          <a:off x="0" y="0"/>
          <a:ext cx="0" cy="0"/>
          <a:chOff x="0" y="0"/>
          <a:chExt cx="0" cy="0"/>
        </a:xfrm>
      </p:grpSpPr>
      <p:sp>
        <p:nvSpPr>
          <p:cNvPr id="5" name="Title 1"/>
          <p:cNvSpPr>
            <a:spLocks noGrp="1"/>
          </p:cNvSpPr>
          <p:nvPr>
            <p:ph type="title"/>
          </p:nvPr>
        </p:nvSpPr>
        <p:spPr>
          <a:xfrm>
            <a:off x="1145991" y="763687"/>
            <a:ext cx="5269281" cy="1272811"/>
          </a:xfrm>
        </p:spPr>
        <p:txBody>
          <a:bodyPr/>
          <a:lstStyle/>
          <a:p>
            <a:r>
              <a:rPr lang="en-US"/>
              <a:t>Click to edit Master title style</a:t>
            </a:r>
            <a:endParaRPr lang="en-GB" dirty="0"/>
          </a:p>
        </p:txBody>
      </p:sp>
      <p:sp>
        <p:nvSpPr>
          <p:cNvPr id="4" name="Content Placeholder 3"/>
          <p:cNvSpPr>
            <a:spLocks noGrp="1"/>
          </p:cNvSpPr>
          <p:nvPr>
            <p:ph sz="quarter" idx="20"/>
          </p:nvPr>
        </p:nvSpPr>
        <p:spPr>
          <a:xfrm>
            <a:off x="381832" y="3818434"/>
            <a:ext cx="3334666" cy="5854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7"/>
          <p:cNvSpPr>
            <a:spLocks noGrp="1"/>
          </p:cNvSpPr>
          <p:nvPr>
            <p:ph sz="quarter" idx="21"/>
          </p:nvPr>
        </p:nvSpPr>
        <p:spPr>
          <a:xfrm>
            <a:off x="3843775" y="3818432"/>
            <a:ext cx="3334666" cy="5854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1"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2" name="Text Placeholder 2"/>
          <p:cNvSpPr>
            <a:spLocks noGrp="1"/>
          </p:cNvSpPr>
          <p:nvPr>
            <p:ph type="body" sz="quarter" idx="16" hasCustomPrompt="1"/>
          </p:nvPr>
        </p:nvSpPr>
        <p:spPr>
          <a:xfrm>
            <a:off x="1145991" y="2800184"/>
            <a:ext cx="5269281" cy="763687"/>
          </a:xfrm>
        </p:spPr>
        <p:txBody>
          <a:bodyPr/>
          <a:lstStyle>
            <a:lvl1pPr algn="ctr">
              <a:spcBef>
                <a:spcPts val="300"/>
              </a:spcBef>
              <a:spcAft>
                <a:spcPts val="0"/>
              </a:spcAft>
              <a:defRPr sz="1200" b="0" baseline="0"/>
            </a:lvl1pPr>
            <a:lvl2pPr algn="ctr">
              <a:defRPr sz="1400" baseline="0"/>
            </a:lvl2pPr>
          </a:lstStyle>
          <a:p>
            <a:pPr lvl="0"/>
            <a:r>
              <a:rPr lang="en-US" dirty="0"/>
              <a:t>Intro</a:t>
            </a:r>
          </a:p>
        </p:txBody>
      </p:sp>
    </p:spTree>
    <p:extLst>
      <p:ext uri="{BB962C8B-B14F-4D97-AF65-F5344CB8AC3E}">
        <p14:creationId xmlns:p14="http://schemas.microsoft.com/office/powerpoint/2010/main" val="80956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 + Single centered placeholder">
    <p:spTree>
      <p:nvGrpSpPr>
        <p:cNvPr id="1" name=""/>
        <p:cNvGrpSpPr/>
        <p:nvPr/>
      </p:nvGrpSpPr>
      <p:grpSpPr>
        <a:xfrm>
          <a:off x="0" y="0"/>
          <a:ext cx="0" cy="0"/>
          <a:chOff x="0" y="0"/>
          <a:chExt cx="0" cy="0"/>
        </a:xfrm>
      </p:grpSpPr>
      <p:sp>
        <p:nvSpPr>
          <p:cNvPr id="4" name="Title 1"/>
          <p:cNvSpPr>
            <a:spLocks noGrp="1"/>
          </p:cNvSpPr>
          <p:nvPr>
            <p:ph type="title"/>
          </p:nvPr>
        </p:nvSpPr>
        <p:spPr>
          <a:xfrm>
            <a:off x="1145991" y="763687"/>
            <a:ext cx="5269281" cy="1272811"/>
          </a:xfrm>
        </p:spPr>
        <p:txBody>
          <a:bodyPr/>
          <a:lstStyle/>
          <a:p>
            <a:r>
              <a:rPr lang="en-US"/>
              <a:t>Click to edit Master title style</a:t>
            </a:r>
            <a:endParaRPr lang="en-GB" dirty="0"/>
          </a:p>
        </p:txBody>
      </p:sp>
      <p:sp>
        <p:nvSpPr>
          <p:cNvPr id="5" name="Content Placeholder 4"/>
          <p:cNvSpPr>
            <a:spLocks noGrp="1"/>
          </p:cNvSpPr>
          <p:nvPr>
            <p:ph sz="quarter" idx="16"/>
          </p:nvPr>
        </p:nvSpPr>
        <p:spPr>
          <a:xfrm>
            <a:off x="1145496" y="3818434"/>
            <a:ext cx="5269281" cy="5854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9"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0" name="Text Placeholder 2"/>
          <p:cNvSpPr>
            <a:spLocks noGrp="1"/>
          </p:cNvSpPr>
          <p:nvPr>
            <p:ph type="body" sz="quarter" idx="17" hasCustomPrompt="1"/>
          </p:nvPr>
        </p:nvSpPr>
        <p:spPr>
          <a:xfrm>
            <a:off x="1145991" y="2800184"/>
            <a:ext cx="5269281" cy="763687"/>
          </a:xfrm>
        </p:spPr>
        <p:txBody>
          <a:bodyPr/>
          <a:lstStyle>
            <a:lvl1pPr algn="ctr">
              <a:spcBef>
                <a:spcPts val="300"/>
              </a:spcBef>
              <a:spcAft>
                <a:spcPts val="0"/>
              </a:spcAft>
              <a:defRPr sz="1200" b="0" baseline="0"/>
            </a:lvl1pPr>
            <a:lvl2pPr algn="ctr">
              <a:defRPr sz="1400" baseline="0"/>
            </a:lvl2pPr>
          </a:lstStyle>
          <a:p>
            <a:pPr lvl="0"/>
            <a:r>
              <a:rPr lang="en-US" dirty="0"/>
              <a:t>Intro</a:t>
            </a:r>
          </a:p>
        </p:txBody>
      </p:sp>
    </p:spTree>
    <p:extLst>
      <p:ext uri="{BB962C8B-B14F-4D97-AF65-F5344CB8AC3E}">
        <p14:creationId xmlns:p14="http://schemas.microsoft.com/office/powerpoint/2010/main" val="291204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ngle placeholder + right sidebar/w">
    <p:spTree>
      <p:nvGrpSpPr>
        <p:cNvPr id="1" name=""/>
        <p:cNvGrpSpPr/>
        <p:nvPr/>
      </p:nvGrpSpPr>
      <p:grpSpPr>
        <a:xfrm>
          <a:off x="0" y="0"/>
          <a:ext cx="0" cy="0"/>
          <a:chOff x="0" y="0"/>
          <a:chExt cx="0" cy="0"/>
        </a:xfrm>
      </p:grpSpPr>
      <p:sp>
        <p:nvSpPr>
          <p:cNvPr id="3" name="Title 1"/>
          <p:cNvSpPr>
            <a:spLocks noGrp="1"/>
          </p:cNvSpPr>
          <p:nvPr>
            <p:ph type="title"/>
          </p:nvPr>
        </p:nvSpPr>
        <p:spPr>
          <a:xfrm>
            <a:off x="1145991" y="763687"/>
            <a:ext cx="5269281" cy="1272811"/>
          </a:xfrm>
        </p:spPr>
        <p:txBody>
          <a:bodyPr/>
          <a:lstStyle/>
          <a:p>
            <a:r>
              <a:rPr lang="en-US"/>
              <a:t>Click to edit Master title style</a:t>
            </a:r>
            <a:endParaRPr lang="de-DE" dirty="0"/>
          </a:p>
        </p:txBody>
      </p:sp>
      <p:sp>
        <p:nvSpPr>
          <p:cNvPr id="5" name="Content Placeholder 4"/>
          <p:cNvSpPr>
            <a:spLocks noGrp="1"/>
          </p:cNvSpPr>
          <p:nvPr>
            <p:ph sz="quarter" idx="17"/>
          </p:nvPr>
        </p:nvSpPr>
        <p:spPr>
          <a:xfrm>
            <a:off x="381831" y="3818432"/>
            <a:ext cx="4454706" cy="5854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8" name="Content Placeholder 3"/>
          <p:cNvSpPr>
            <a:spLocks noGrp="1"/>
          </p:cNvSpPr>
          <p:nvPr>
            <p:ph sz="quarter" idx="18"/>
          </p:nvPr>
        </p:nvSpPr>
        <p:spPr>
          <a:xfrm>
            <a:off x="4963816" y="3818434"/>
            <a:ext cx="2214625" cy="5854931"/>
          </a:xfrm>
        </p:spPr>
        <p:txBody>
          <a:bodyPr/>
          <a:lstStyle>
            <a:lvl1pPr algn="ctr">
              <a:defRPr sz="140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11" name="Straight Connector 10"/>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2"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0" name="Text Placeholder 2"/>
          <p:cNvSpPr>
            <a:spLocks noGrp="1"/>
          </p:cNvSpPr>
          <p:nvPr>
            <p:ph type="body" sz="quarter" idx="16" hasCustomPrompt="1"/>
          </p:nvPr>
        </p:nvSpPr>
        <p:spPr>
          <a:xfrm>
            <a:off x="1145991" y="2800184"/>
            <a:ext cx="5269281" cy="763687"/>
          </a:xfrm>
        </p:spPr>
        <p:txBody>
          <a:bodyPr/>
          <a:lstStyle>
            <a:lvl1pPr algn="ctr">
              <a:spcBef>
                <a:spcPts val="300"/>
              </a:spcBef>
              <a:spcAft>
                <a:spcPts val="0"/>
              </a:spcAft>
              <a:defRPr sz="1200" b="0" baseline="0"/>
            </a:lvl1pPr>
            <a:lvl2pPr algn="ctr">
              <a:defRPr sz="1400" baseline="0"/>
            </a:lvl2pPr>
          </a:lstStyle>
          <a:p>
            <a:pPr lvl="0"/>
            <a:r>
              <a:rPr lang="en-US" dirty="0"/>
              <a:t>Intro</a:t>
            </a:r>
          </a:p>
        </p:txBody>
      </p:sp>
    </p:spTree>
    <p:extLst>
      <p:ext uri="{BB962C8B-B14F-4D97-AF65-F5344CB8AC3E}">
        <p14:creationId xmlns:p14="http://schemas.microsoft.com/office/powerpoint/2010/main" val="96346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placeholder + left sidebar/w">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8" name="Content Placeholder 3"/>
          <p:cNvSpPr>
            <a:spLocks noGrp="1"/>
          </p:cNvSpPr>
          <p:nvPr>
            <p:ph sz="quarter" idx="18"/>
          </p:nvPr>
        </p:nvSpPr>
        <p:spPr>
          <a:xfrm>
            <a:off x="381832" y="3818432"/>
            <a:ext cx="2214625" cy="5854931"/>
          </a:xfrm>
        </p:spPr>
        <p:txBody>
          <a:bodyPr/>
          <a:lstStyle>
            <a:lvl1pPr algn="ctr">
              <a:defRPr sz="1400"/>
            </a:lvl1pPr>
            <a:lvl2pPr algn="ctr">
              <a:defRPr b="0" i="1">
                <a:latin typeface="+mn-lt"/>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Content Placeholder 4"/>
          <p:cNvSpPr>
            <a:spLocks noGrp="1"/>
          </p:cNvSpPr>
          <p:nvPr>
            <p:ph sz="quarter" idx="17"/>
          </p:nvPr>
        </p:nvSpPr>
        <p:spPr>
          <a:xfrm>
            <a:off x="2723735" y="3818434"/>
            <a:ext cx="4454706" cy="5854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11" name="Straight Connector 10"/>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2"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0" name="Text Placeholder 2"/>
          <p:cNvSpPr>
            <a:spLocks noGrp="1"/>
          </p:cNvSpPr>
          <p:nvPr>
            <p:ph type="body" sz="quarter" idx="16" hasCustomPrompt="1"/>
          </p:nvPr>
        </p:nvSpPr>
        <p:spPr>
          <a:xfrm>
            <a:off x="1145991" y="2800184"/>
            <a:ext cx="5269281" cy="763687"/>
          </a:xfrm>
        </p:spPr>
        <p:txBody>
          <a:bodyPr/>
          <a:lstStyle>
            <a:lvl1pPr algn="ctr">
              <a:spcBef>
                <a:spcPts val="300"/>
              </a:spcBef>
              <a:spcAft>
                <a:spcPts val="0"/>
              </a:spcAft>
              <a:defRPr sz="1200" b="0" baseline="0"/>
            </a:lvl1pPr>
            <a:lvl2pPr algn="ctr">
              <a:defRPr sz="1400" baseline="0"/>
            </a:lvl2pPr>
          </a:lstStyle>
          <a:p>
            <a:pPr lvl="0"/>
            <a:r>
              <a:rPr lang="en-US" dirty="0"/>
              <a:t>Intro</a:t>
            </a:r>
          </a:p>
        </p:txBody>
      </p:sp>
    </p:spTree>
    <p:extLst>
      <p:ext uri="{BB962C8B-B14F-4D97-AF65-F5344CB8AC3E}">
        <p14:creationId xmlns:p14="http://schemas.microsoft.com/office/powerpoint/2010/main" val="135501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placeholders">
    <p:spTree>
      <p:nvGrpSpPr>
        <p:cNvPr id="1" name=""/>
        <p:cNvGrpSpPr/>
        <p:nvPr/>
      </p:nvGrpSpPr>
      <p:grpSpPr>
        <a:xfrm>
          <a:off x="0" y="0"/>
          <a:ext cx="0" cy="0"/>
          <a:chOff x="0" y="0"/>
          <a:chExt cx="0" cy="0"/>
        </a:xfrm>
      </p:grpSpPr>
      <p:sp>
        <p:nvSpPr>
          <p:cNvPr id="3" name="Title 1"/>
          <p:cNvSpPr>
            <a:spLocks noGrp="1"/>
          </p:cNvSpPr>
          <p:nvPr>
            <p:ph type="title"/>
          </p:nvPr>
        </p:nvSpPr>
        <p:spPr/>
        <p:txBody>
          <a:bodyPr/>
          <a:lstStyle/>
          <a:p>
            <a:r>
              <a:rPr lang="en-US"/>
              <a:t>Click to edit Master title style</a:t>
            </a:r>
            <a:endParaRPr lang="de-DE" dirty="0"/>
          </a:p>
        </p:txBody>
      </p:sp>
      <p:sp>
        <p:nvSpPr>
          <p:cNvPr id="5" name="Content Placeholder 3"/>
          <p:cNvSpPr>
            <a:spLocks noGrp="1"/>
          </p:cNvSpPr>
          <p:nvPr>
            <p:ph sz="quarter" idx="19"/>
          </p:nvPr>
        </p:nvSpPr>
        <p:spPr>
          <a:xfrm>
            <a:off x="381832" y="3818433"/>
            <a:ext cx="3334666" cy="2800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5" name="Content Placeholder 4"/>
          <p:cNvSpPr>
            <a:spLocks noGrp="1"/>
          </p:cNvSpPr>
          <p:nvPr>
            <p:ph sz="quarter" idx="21"/>
          </p:nvPr>
        </p:nvSpPr>
        <p:spPr>
          <a:xfrm>
            <a:off x="3843775" y="3818433"/>
            <a:ext cx="3334666" cy="2800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0" name="Content Placeholder 5"/>
          <p:cNvSpPr>
            <a:spLocks noGrp="1"/>
          </p:cNvSpPr>
          <p:nvPr>
            <p:ph sz="quarter" idx="20"/>
          </p:nvPr>
        </p:nvSpPr>
        <p:spPr>
          <a:xfrm>
            <a:off x="381832" y="6873180"/>
            <a:ext cx="3334666" cy="2800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7" name="Content Placeholder 6"/>
          <p:cNvSpPr>
            <a:spLocks noGrp="1"/>
          </p:cNvSpPr>
          <p:nvPr>
            <p:ph sz="quarter" idx="22"/>
          </p:nvPr>
        </p:nvSpPr>
        <p:spPr>
          <a:xfrm>
            <a:off x="3843775" y="6873180"/>
            <a:ext cx="3334666" cy="2800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13" name="Straight Connector 12"/>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4"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2" name="Text Placeholder 2"/>
          <p:cNvSpPr>
            <a:spLocks noGrp="1"/>
          </p:cNvSpPr>
          <p:nvPr>
            <p:ph type="body" sz="quarter" idx="16" hasCustomPrompt="1"/>
          </p:nvPr>
        </p:nvSpPr>
        <p:spPr>
          <a:xfrm>
            <a:off x="1145991" y="2800184"/>
            <a:ext cx="5269281" cy="763687"/>
          </a:xfrm>
        </p:spPr>
        <p:txBody>
          <a:bodyPr/>
          <a:lstStyle>
            <a:lvl1pPr algn="ctr">
              <a:spcBef>
                <a:spcPts val="300"/>
              </a:spcBef>
              <a:spcAft>
                <a:spcPts val="0"/>
              </a:spcAft>
              <a:defRPr sz="1200" b="0" baseline="0"/>
            </a:lvl1pPr>
            <a:lvl2pPr algn="ctr">
              <a:defRPr sz="1400" baseline="0"/>
            </a:lvl2pPr>
          </a:lstStyle>
          <a:p>
            <a:pPr lvl="0"/>
            <a:r>
              <a:rPr lang="en-US" dirty="0"/>
              <a:t>Intro</a:t>
            </a:r>
          </a:p>
        </p:txBody>
      </p:sp>
    </p:spTree>
    <p:extLst>
      <p:ext uri="{BB962C8B-B14F-4D97-AF65-F5344CB8AC3E}">
        <p14:creationId xmlns:p14="http://schemas.microsoft.com/office/powerpoint/2010/main" val="153773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1145991" y="763687"/>
            <a:ext cx="5269281" cy="1272811"/>
          </a:xfrm>
        </p:spPr>
        <p:txBody>
          <a:bodyPr/>
          <a:lstStyle>
            <a:lvl1pPr>
              <a:defRPr>
                <a:solidFill>
                  <a:schemeClr val="accent1"/>
                </a:solidFill>
              </a:defRPr>
            </a:lvl1pPr>
          </a:lstStyle>
          <a:p>
            <a:r>
              <a:rPr lang="en-US" noProof="0"/>
              <a:t>Click to edit Master title style</a:t>
            </a:r>
            <a:endParaRPr lang="en-GB" noProof="0" dirty="0"/>
          </a:p>
        </p:txBody>
      </p:sp>
      <p:sp>
        <p:nvSpPr>
          <p:cNvPr id="5" name="Content Placeholder 4"/>
          <p:cNvSpPr>
            <a:spLocks noGrp="1"/>
          </p:cNvSpPr>
          <p:nvPr>
            <p:ph sz="quarter" idx="14"/>
          </p:nvPr>
        </p:nvSpPr>
        <p:spPr>
          <a:xfrm>
            <a:off x="381832" y="3818434"/>
            <a:ext cx="2163715" cy="5854931"/>
          </a:xfrm>
          <a:solidFill>
            <a:schemeClr val="bg1"/>
          </a:solidFill>
          <a:ln w="190500">
            <a:noFill/>
            <a:miter lim="800000"/>
          </a:ln>
        </p:spPr>
        <p:txBody>
          <a:bodyPr lIns="36000" tIns="36000" rIns="36000" bIns="36000"/>
          <a:lstStyle>
            <a:lvl1pPr algn="ctr">
              <a:defRPr>
                <a:solidFill>
                  <a:schemeClr val="accent1"/>
                </a:solidFill>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0" name="Content Placeholder 9"/>
          <p:cNvSpPr>
            <a:spLocks noGrp="1"/>
          </p:cNvSpPr>
          <p:nvPr>
            <p:ph sz="quarter" idx="15"/>
          </p:nvPr>
        </p:nvSpPr>
        <p:spPr>
          <a:xfrm>
            <a:off x="2698774" y="3818434"/>
            <a:ext cx="2163715" cy="5854931"/>
          </a:xfrm>
          <a:solidFill>
            <a:schemeClr val="bg1"/>
          </a:solidFill>
          <a:ln w="190500">
            <a:noFill/>
            <a:miter lim="800000"/>
          </a:ln>
        </p:spPr>
        <p:txBody>
          <a:bodyPr lIns="36000" tIns="36000" rIns="36000" bIns="36000"/>
          <a:lstStyle>
            <a:lvl1pPr algn="ctr">
              <a:defRPr>
                <a:solidFill>
                  <a:schemeClr val="accent1"/>
                </a:solidFill>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14" name="Content Placeholder 13"/>
          <p:cNvSpPr>
            <a:spLocks noGrp="1"/>
          </p:cNvSpPr>
          <p:nvPr>
            <p:ph sz="quarter" idx="16"/>
          </p:nvPr>
        </p:nvSpPr>
        <p:spPr>
          <a:xfrm>
            <a:off x="5014726" y="3818434"/>
            <a:ext cx="2163715" cy="5854931"/>
          </a:xfrm>
          <a:solidFill>
            <a:schemeClr val="bg1"/>
          </a:solidFill>
          <a:ln w="190500">
            <a:noFill/>
            <a:miter lim="800000"/>
          </a:ln>
        </p:spPr>
        <p:txBody>
          <a:bodyPr lIns="36000" tIns="36000" rIns="36000" bIns="36000"/>
          <a:lstStyle>
            <a:lvl1pPr algn="ctr">
              <a:defRPr>
                <a:solidFill>
                  <a:schemeClr val="accent1"/>
                </a:solidFill>
              </a:defRPr>
            </a:lvl1pPr>
            <a:lvl2pPr algn="ctr">
              <a:defRPr/>
            </a:lvl2pPr>
            <a:lvl3pPr algn="ctr">
              <a:defRPr/>
            </a:lvl3pPr>
            <a:lvl4pPr algn="ctr">
              <a:defRPr/>
            </a:lvl4pPr>
            <a:lvl5pPr algn="ct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cxnSp>
        <p:nvCxnSpPr>
          <p:cNvPr id="9" name="Straight Connector 8"/>
          <p:cNvCxnSpPr/>
          <p:nvPr userDrawn="1"/>
        </p:nvCxnSpPr>
        <p:spPr>
          <a:xfrm>
            <a:off x="3487894" y="2291060"/>
            <a:ext cx="585476" cy="0"/>
          </a:xfrm>
          <a:prstGeom prst="line">
            <a:avLst/>
          </a:prstGeom>
          <a:ln w="31750"/>
        </p:spPr>
        <p:style>
          <a:lnRef idx="1">
            <a:schemeClr val="accent2"/>
          </a:lnRef>
          <a:fillRef idx="0">
            <a:schemeClr val="accent2"/>
          </a:fillRef>
          <a:effectRef idx="0">
            <a:schemeClr val="accent2"/>
          </a:effectRef>
          <a:fontRef idx="minor">
            <a:schemeClr val="tx1"/>
          </a:fontRef>
        </p:style>
      </p:cxnSp>
      <p:sp>
        <p:nvSpPr>
          <p:cNvPr id="13"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
        <p:nvSpPr>
          <p:cNvPr id="12" name="Text Placeholder 2"/>
          <p:cNvSpPr>
            <a:spLocks noGrp="1"/>
          </p:cNvSpPr>
          <p:nvPr>
            <p:ph type="body" sz="quarter" idx="17" hasCustomPrompt="1"/>
          </p:nvPr>
        </p:nvSpPr>
        <p:spPr>
          <a:xfrm>
            <a:off x="1145991" y="2800184"/>
            <a:ext cx="5269281" cy="763687"/>
          </a:xfrm>
        </p:spPr>
        <p:txBody>
          <a:bodyPr/>
          <a:lstStyle>
            <a:lvl1pPr algn="ctr">
              <a:spcBef>
                <a:spcPts val="300"/>
              </a:spcBef>
              <a:spcAft>
                <a:spcPts val="0"/>
              </a:spcAft>
              <a:defRPr sz="1200" b="0" baseline="0"/>
            </a:lvl1pPr>
            <a:lvl2pPr algn="ctr">
              <a:defRPr sz="1400" baseline="0"/>
            </a:lvl2pPr>
          </a:lstStyle>
          <a:p>
            <a:pPr lvl="0"/>
            <a:r>
              <a:rPr lang="en-US" dirty="0"/>
              <a:t>Intro</a:t>
            </a:r>
          </a:p>
        </p:txBody>
      </p:sp>
    </p:spTree>
    <p:extLst>
      <p:ext uri="{BB962C8B-B14F-4D97-AF65-F5344CB8AC3E}">
        <p14:creationId xmlns:p14="http://schemas.microsoft.com/office/powerpoint/2010/main" val="2840259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20.xml"/><Relationship Id="rId7"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4.xml"/><Relationship Id="rId1"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image" Target="../media/image1.emf"/><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78518" y="9891571"/>
            <a:ext cx="2611076" cy="476234"/>
          </a:xfrm>
          <a:prstGeom prst="rect">
            <a:avLst/>
          </a:prstGeom>
        </p:spPr>
      </p:pic>
      <p:sp>
        <p:nvSpPr>
          <p:cNvPr id="9" name="Title Placeholder 1"/>
          <p:cNvSpPr>
            <a:spLocks noGrp="1"/>
          </p:cNvSpPr>
          <p:nvPr>
            <p:ph type="title"/>
          </p:nvPr>
        </p:nvSpPr>
        <p:spPr>
          <a:xfrm>
            <a:off x="1145991" y="763687"/>
            <a:ext cx="5269281" cy="1272811"/>
          </a:xfrm>
          <a:prstGeom prst="rect">
            <a:avLst/>
          </a:prstGeom>
        </p:spPr>
        <p:txBody>
          <a:bodyPr vert="horz" lIns="0" tIns="0" rIns="0" bIns="0" rtlCol="0" anchor="b" anchorCtr="0">
            <a:noAutofit/>
          </a:bodyPr>
          <a:lstStyle/>
          <a:p>
            <a:endParaRPr lang="en-GB" noProof="0" dirty="0"/>
          </a:p>
        </p:txBody>
      </p:sp>
      <p:sp>
        <p:nvSpPr>
          <p:cNvPr id="3" name="Text Placeholder 3"/>
          <p:cNvSpPr>
            <a:spLocks noGrp="1"/>
          </p:cNvSpPr>
          <p:nvPr>
            <p:ph type="body" idx="1"/>
          </p:nvPr>
        </p:nvSpPr>
        <p:spPr>
          <a:xfrm>
            <a:off x="381832" y="2800185"/>
            <a:ext cx="6796609" cy="6873180"/>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sp>
        <p:nvSpPr>
          <p:cNvPr id="11" name="TextBox 1"/>
          <p:cNvSpPr txBox="1"/>
          <p:nvPr/>
        </p:nvSpPr>
        <p:spPr>
          <a:xfrm>
            <a:off x="2889594" y="-1419950"/>
            <a:ext cx="1782080" cy="1323439"/>
          </a:xfrm>
          <a:prstGeom prst="rect">
            <a:avLst/>
          </a:prstGeom>
          <a:noFill/>
        </p:spPr>
        <p:txBody>
          <a:bodyPr wrap="square" rtlCol="0">
            <a:spAutoFit/>
          </a:bodyPr>
          <a:lstStyle/>
          <a:p>
            <a:pPr algn="ctr"/>
            <a:r>
              <a:rPr lang="en-GB" sz="1000" noProof="0" dirty="0">
                <a:solidFill>
                  <a:schemeClr val="bg1"/>
                </a:solidFill>
              </a:rPr>
              <a:t>For presentation advice </a:t>
            </a:r>
            <a:r>
              <a:rPr lang="en-GB" sz="1000" baseline="0" noProof="0" dirty="0">
                <a:solidFill>
                  <a:schemeClr val="bg1"/>
                </a:solidFill>
              </a:rPr>
              <a:t>and support </a:t>
            </a:r>
          </a:p>
          <a:p>
            <a:pPr algn="ctr"/>
            <a:r>
              <a:rPr lang="en-GB" sz="1000" baseline="0" noProof="0" dirty="0">
                <a:solidFill>
                  <a:schemeClr val="bg1"/>
                </a:solidFill>
              </a:rPr>
              <a:t>contact Document Specialists @</a:t>
            </a:r>
          </a:p>
          <a:p>
            <a:pPr algn="ctr"/>
            <a:r>
              <a:rPr lang="en-GB" sz="1000" b="1" baseline="0" noProof="0" dirty="0">
                <a:solidFill>
                  <a:schemeClr val="bg1"/>
                </a:solidFill>
              </a:rPr>
              <a:t>$Global Business Centre DS</a:t>
            </a:r>
          </a:p>
          <a:p>
            <a:pPr algn="ctr"/>
            <a:r>
              <a:rPr lang="en-GB" sz="1000" b="0" baseline="0" noProof="0" dirty="0">
                <a:solidFill>
                  <a:schemeClr val="bg1"/>
                </a:solidFill>
              </a:rPr>
              <a:t>or</a:t>
            </a:r>
            <a:r>
              <a:rPr lang="en-GB" sz="1000" b="1" baseline="0" noProof="0" dirty="0">
                <a:solidFill>
                  <a:schemeClr val="bg1"/>
                </a:solidFill>
              </a:rPr>
              <a:t> $CE Document Specialists</a:t>
            </a:r>
          </a:p>
        </p:txBody>
      </p:sp>
      <p:sp>
        <p:nvSpPr>
          <p:cNvPr id="8"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spTree>
    <p:extLst>
      <p:ext uri="{BB962C8B-B14F-4D97-AF65-F5344CB8AC3E}">
        <p14:creationId xmlns:p14="http://schemas.microsoft.com/office/powerpoint/2010/main" val="4036855698"/>
      </p:ext>
    </p:extLst>
  </p:cSld>
  <p:clrMap bg1="lt1" tx1="dk1" bg2="lt2" tx2="dk2" accent1="accent1" accent2="accent2" accent3="accent3" accent4="accent4" accent5="accent5" accent6="accent6" hlink="hlink" folHlink="folHlink"/>
  <p:sldLayoutIdLst>
    <p:sldLayoutId id="2147483670" r:id="rId1"/>
    <p:sldLayoutId id="2147483774" r:id="rId2"/>
    <p:sldLayoutId id="2147483780" r:id="rId3"/>
    <p:sldLayoutId id="2147483682" r:id="rId4"/>
    <p:sldLayoutId id="2147483783" r:id="rId5"/>
    <p:sldLayoutId id="2147483800" r:id="rId6"/>
    <p:sldLayoutId id="2147483801" r:id="rId7"/>
    <p:sldLayoutId id="2147483802" r:id="rId8"/>
    <p:sldLayoutId id="2147483803" r:id="rId9"/>
  </p:sldLayoutIdLst>
  <p:hf hdr="0" ftr="0" dt="0"/>
  <p:txStyles>
    <p:titleStyle>
      <a:lvl1pPr algn="ctr" defTabSz="914400" rtl="0" eaLnBrk="1" latinLnBrk="0" hangingPunct="1">
        <a:spcBef>
          <a:spcPct val="0"/>
        </a:spcBef>
        <a:buNone/>
        <a:defRPr sz="26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300"/>
        </a:spcBef>
        <a:spcAft>
          <a:spcPts val="300"/>
        </a:spcAft>
        <a:buFont typeface="Arial" panose="020B0604020202020204" pitchFamily="34" charset="0"/>
        <a:buNone/>
        <a:defRPr sz="1400" b="1" i="0" kern="1200">
          <a:solidFill>
            <a:schemeClr val="accent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300"/>
        </a:spcBef>
        <a:spcAft>
          <a:spcPts val="300"/>
        </a:spcAft>
        <a:buFont typeface="Arial" panose="020B0604020202020204" pitchFamily="34" charset="0"/>
        <a:buNone/>
        <a:defRPr sz="1100" b="1" i="0" kern="1200">
          <a:solidFill>
            <a:schemeClr val="tx1"/>
          </a:solidFill>
          <a:latin typeface="+mj-lt"/>
          <a:ea typeface="+mn-ea"/>
          <a:cs typeface="+mn-cs"/>
        </a:defRPr>
      </a:lvl2pPr>
      <a:lvl3pPr marL="0" indent="0" algn="l" defTabSz="361950" rtl="0" eaLnBrk="1" latinLnBrk="0" hangingPunct="1">
        <a:spcBef>
          <a:spcPts val="0"/>
        </a:spcBef>
        <a:spcAft>
          <a:spcPts val="600"/>
        </a:spcAft>
        <a:buFont typeface="Arial" panose="020B0604020202020204" pitchFamily="34" charset="0"/>
        <a:buNone/>
        <a:defRPr sz="11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600"/>
        </a:spcAft>
        <a:buClr>
          <a:schemeClr val="accent2"/>
        </a:buClr>
        <a:buFont typeface="Arial" panose="020B0604020202020204" pitchFamily="34" charset="0"/>
        <a:buChar char="•"/>
        <a:defRPr sz="11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600"/>
        </a:spcAft>
        <a:buClr>
          <a:schemeClr val="accent2"/>
        </a:buClr>
        <a:buFont typeface="Georgia" panose="02040502050405020303" pitchFamily="18" charset="0"/>
        <a:buChar char="–"/>
        <a:defRPr sz="11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600"/>
        </a:spcAft>
        <a:buClr>
          <a:schemeClr val="accent2"/>
        </a:buClr>
        <a:buFont typeface="Georgia" panose="02040502050405020303" pitchFamily="18" charset="0"/>
        <a:buChar char="–"/>
        <a:defRPr sz="11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600"/>
        </a:spcAft>
        <a:buSzPct val="100000"/>
        <a:buFont typeface="+mj-lt"/>
        <a:buAutoNum type="arabicPeriod"/>
        <a:defRPr sz="11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600"/>
        </a:spcAft>
        <a:buSzPct val="100000"/>
        <a:buFont typeface="+mj-lt"/>
        <a:buAutoNum type="alphaLcPeriod"/>
        <a:defRPr sz="11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600"/>
        </a:spcAft>
        <a:buClr>
          <a:schemeClr val="accent2"/>
        </a:buClr>
        <a:buSzPct val="80000"/>
        <a:buFont typeface="Wingdings 3" panose="05040102010807070707" pitchFamily="18" charset="2"/>
        <a:buChar char="}"/>
        <a:defRPr sz="11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5991" y="1920891"/>
            <a:ext cx="5269281" cy="6851616"/>
          </a:xfrm>
          <a:prstGeom prst="rect">
            <a:avLst/>
          </a:prstGeom>
        </p:spPr>
        <p:txBody>
          <a:bodyPr vert="horz" lIns="0" tIns="0" rIns="0" bIns="0" rtlCol="0" anchor="ctr">
            <a:noAutofit/>
          </a:bodyPr>
          <a:lstStyle/>
          <a:p>
            <a:pPr lvl="0"/>
            <a:r>
              <a:rPr lang="en-GB" noProof="0" dirty="0"/>
              <a:t>Click to edit Master text styles</a:t>
            </a:r>
          </a:p>
          <a:p>
            <a:pPr lvl="1"/>
            <a:r>
              <a:rPr lang="en-GB" noProof="0" dirty="0"/>
              <a:t>Second level</a:t>
            </a:r>
          </a:p>
        </p:txBody>
      </p:sp>
      <p:sp>
        <p:nvSpPr>
          <p:cNvPr id="6" name="TextBox 5"/>
          <p:cNvSpPr txBox="1"/>
          <p:nvPr/>
        </p:nvSpPr>
        <p:spPr>
          <a:xfrm>
            <a:off x="2889594" y="-1419950"/>
            <a:ext cx="1782080" cy="1323439"/>
          </a:xfrm>
          <a:prstGeom prst="rect">
            <a:avLst/>
          </a:prstGeom>
          <a:noFill/>
        </p:spPr>
        <p:txBody>
          <a:bodyPr wrap="square" rtlCol="0">
            <a:spAutoFit/>
          </a:bodyPr>
          <a:lstStyle/>
          <a:p>
            <a:pPr algn="ctr"/>
            <a:r>
              <a:rPr lang="en-GB" sz="1000" noProof="0" dirty="0">
                <a:solidFill>
                  <a:schemeClr val="bg1"/>
                </a:solidFill>
              </a:rPr>
              <a:t>For presentation advice </a:t>
            </a:r>
            <a:r>
              <a:rPr lang="en-GB" sz="1000" baseline="0" noProof="0" dirty="0">
                <a:solidFill>
                  <a:schemeClr val="bg1"/>
                </a:solidFill>
              </a:rPr>
              <a:t>and support </a:t>
            </a:r>
          </a:p>
          <a:p>
            <a:pPr algn="ctr"/>
            <a:r>
              <a:rPr lang="en-GB" sz="1000" baseline="0" noProof="0" dirty="0">
                <a:solidFill>
                  <a:schemeClr val="bg1"/>
                </a:solidFill>
              </a:rPr>
              <a:t>contact Document Specialists @</a:t>
            </a:r>
          </a:p>
          <a:p>
            <a:pPr algn="ctr"/>
            <a:r>
              <a:rPr lang="en-GB" sz="1000" b="1" baseline="0" noProof="0" dirty="0">
                <a:solidFill>
                  <a:schemeClr val="bg1"/>
                </a:solidFill>
              </a:rPr>
              <a:t>$Global Business Centre DS</a:t>
            </a:r>
          </a:p>
          <a:p>
            <a:pPr algn="ctr"/>
            <a:r>
              <a:rPr lang="en-GB" sz="1000" b="0" baseline="0" noProof="0" dirty="0">
                <a:solidFill>
                  <a:schemeClr val="bg1"/>
                </a:solidFill>
              </a:rPr>
              <a:t>or</a:t>
            </a:r>
            <a:r>
              <a:rPr lang="en-GB" sz="1000" b="1" baseline="0" noProof="0" dirty="0">
                <a:solidFill>
                  <a:schemeClr val="bg1"/>
                </a:solidFill>
              </a:rPr>
              <a:t> $CE Document Specialists</a:t>
            </a:r>
          </a:p>
        </p:txBody>
      </p:sp>
    </p:spTree>
    <p:extLst>
      <p:ext uri="{BB962C8B-B14F-4D97-AF65-F5344CB8AC3E}">
        <p14:creationId xmlns:p14="http://schemas.microsoft.com/office/powerpoint/2010/main" val="3869009459"/>
      </p:ext>
    </p:extLst>
  </p:cSld>
  <p:clrMap bg1="lt1" tx1="dk1" bg2="lt2" tx2="dk2" accent1="accent1" accent2="accent2" accent3="accent3" accent4="accent4" accent5="accent5" accent6="accent6" hlink="hlink" folHlink="folHlink"/>
  <p:sldLayoutIdLst>
    <p:sldLayoutId id="2147483717" r:id="rId1"/>
    <p:sldLayoutId id="2147483755" r:id="rId2"/>
    <p:sldLayoutId id="2147483723" r:id="rId3"/>
    <p:sldLayoutId id="2147483660" r:id="rId4"/>
    <p:sldLayoutId id="2147483731" r:id="rId5"/>
    <p:sldLayoutId id="2147483732" r:id="rId6"/>
    <p:sldLayoutId id="2147483733" r:id="rId7"/>
    <p:sldLayoutId id="2147483773" r:id="rId8"/>
  </p:sldLayoutIdLst>
  <p:hf hdr="0" ftr="0" dt="0"/>
  <p:txStyles>
    <p:titleStyle>
      <a:lvl1pPr algn="ctr" defTabSz="1043056" rtl="0" eaLnBrk="1" latinLnBrk="0" hangingPunct="1">
        <a:spcBef>
          <a:spcPct val="0"/>
        </a:spcBef>
        <a:buNone/>
        <a:defRPr sz="3600" b="1" kern="120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ctr" defTabSz="1043056" rtl="0" eaLnBrk="1" latinLnBrk="0" hangingPunct="1">
        <a:spcBef>
          <a:spcPts val="0"/>
        </a:spcBef>
        <a:spcAft>
          <a:spcPts val="1200"/>
        </a:spcAft>
        <a:buFont typeface="+mj-lt"/>
        <a:buNone/>
        <a:defRPr sz="2800" b="1" kern="1200">
          <a:solidFill>
            <a:schemeClr val="accent1"/>
          </a:solidFill>
          <a:latin typeface="+mj-lt"/>
          <a:ea typeface="+mn-ea"/>
          <a:cs typeface="+mn-cs"/>
        </a:defRPr>
      </a:lvl1pPr>
      <a:lvl2pPr marL="0" indent="0" algn="ctr" defTabSz="1043056" rtl="0" eaLnBrk="1" latinLnBrk="0" hangingPunct="1">
        <a:spcBef>
          <a:spcPts val="0"/>
        </a:spcBef>
        <a:spcAft>
          <a:spcPts val="1200"/>
        </a:spcAft>
        <a:buFont typeface="+mj-lt"/>
        <a:buNone/>
        <a:defRPr sz="1800" b="0" i="1" kern="1200">
          <a:solidFill>
            <a:schemeClr val="accent1"/>
          </a:solidFill>
          <a:latin typeface="+mn-lt"/>
          <a:ea typeface="+mn-ea"/>
          <a:cs typeface="+mn-cs"/>
        </a:defRPr>
      </a:lvl2pPr>
      <a:lvl3pPr marL="0" indent="0" algn="ctr" defTabSz="1043056" rtl="0" eaLnBrk="1" latinLnBrk="0" hangingPunct="1">
        <a:spcBef>
          <a:spcPts val="1200"/>
        </a:spcBef>
        <a:buFont typeface="+mj-lt"/>
        <a:buNone/>
        <a:defRPr sz="1800" b="0" i="1" kern="1200">
          <a:solidFill>
            <a:schemeClr val="accent1"/>
          </a:solidFill>
          <a:latin typeface="+mn-lt"/>
          <a:ea typeface="+mn-ea"/>
          <a:cs typeface="+mn-cs"/>
        </a:defRPr>
      </a:lvl3pPr>
      <a:lvl4pPr marL="0" indent="0" algn="ctr" defTabSz="1043056" rtl="0" eaLnBrk="1" latinLnBrk="0" hangingPunct="1">
        <a:spcBef>
          <a:spcPts val="1200"/>
        </a:spcBef>
        <a:buFont typeface="+mj-lt"/>
        <a:buNone/>
        <a:defRPr sz="1800" i="1" kern="1200">
          <a:solidFill>
            <a:schemeClr val="accent1"/>
          </a:solidFill>
          <a:latin typeface="+mn-lt"/>
          <a:ea typeface="+mn-ea"/>
          <a:cs typeface="+mn-cs"/>
        </a:defRPr>
      </a:lvl4pPr>
      <a:lvl5pPr marL="0" indent="0" algn="ctr" defTabSz="1043056" rtl="0" eaLnBrk="1" latinLnBrk="0" hangingPunct="1">
        <a:spcBef>
          <a:spcPts val="1200"/>
        </a:spcBef>
        <a:buFont typeface="+mj-lt"/>
        <a:buNone/>
        <a:defRPr sz="1800" i="1" kern="1200">
          <a:solidFill>
            <a:schemeClr val="accent1"/>
          </a:solidFill>
          <a:latin typeface="+mn-lt"/>
          <a:ea typeface="+mn-ea"/>
          <a:cs typeface="+mn-cs"/>
        </a:defRPr>
      </a:lvl5pPr>
      <a:lvl6pPr marL="0" indent="0" algn="ctr" defTabSz="1043056" rtl="0" eaLnBrk="1" latinLnBrk="0" hangingPunct="1">
        <a:spcBef>
          <a:spcPts val="0"/>
        </a:spcBef>
        <a:spcAft>
          <a:spcPts val="1200"/>
        </a:spcAft>
        <a:buFont typeface="+mj-lt"/>
        <a:buNone/>
        <a:defRPr sz="1800" i="1" kern="1200">
          <a:solidFill>
            <a:schemeClr val="accent1"/>
          </a:solidFill>
          <a:latin typeface="+mn-lt"/>
          <a:ea typeface="+mn-ea"/>
          <a:cs typeface="+mn-cs"/>
        </a:defRPr>
      </a:lvl6pPr>
      <a:lvl7pPr marL="0" indent="0" algn="ctr" defTabSz="1043056" rtl="0" eaLnBrk="1" latinLnBrk="0" hangingPunct="1">
        <a:spcBef>
          <a:spcPts val="0"/>
        </a:spcBef>
        <a:spcAft>
          <a:spcPts val="1200"/>
        </a:spcAft>
        <a:buFont typeface="Arial" panose="020B0604020202020204" pitchFamily="34" charset="0"/>
        <a:buNone/>
        <a:defRPr sz="1800" i="1" kern="1200">
          <a:solidFill>
            <a:schemeClr val="accent1"/>
          </a:solidFill>
          <a:latin typeface="+mn-lt"/>
          <a:ea typeface="+mn-ea"/>
          <a:cs typeface="+mn-cs"/>
        </a:defRPr>
      </a:lvl7pPr>
      <a:lvl8pPr marL="0" indent="0" algn="ctr" defTabSz="1043056" rtl="0" eaLnBrk="1" latinLnBrk="0" hangingPunct="1">
        <a:spcBef>
          <a:spcPts val="0"/>
        </a:spcBef>
        <a:spcAft>
          <a:spcPts val="1200"/>
        </a:spcAft>
        <a:buFont typeface="Arial" panose="020B0604020202020204" pitchFamily="34" charset="0"/>
        <a:buNone/>
        <a:defRPr sz="1800" i="1" kern="1200">
          <a:solidFill>
            <a:schemeClr val="accent1"/>
          </a:solidFill>
          <a:latin typeface="+mn-lt"/>
          <a:ea typeface="+mn-ea"/>
          <a:cs typeface="+mn-cs"/>
        </a:defRPr>
      </a:lvl8pPr>
      <a:lvl9pPr marL="0" indent="0" algn="ctr" defTabSz="1043056" rtl="0" eaLnBrk="1" latinLnBrk="0" hangingPunct="1">
        <a:spcBef>
          <a:spcPts val="0"/>
        </a:spcBef>
        <a:spcAft>
          <a:spcPts val="1200"/>
        </a:spcAft>
        <a:buFont typeface="Arial" panose="020B0604020202020204" pitchFamily="34" charset="0"/>
        <a:buNone/>
        <a:defRPr sz="1800" i="1" kern="1200">
          <a:solidFill>
            <a:schemeClr val="accent1"/>
          </a:solidFill>
          <a:latin typeface="+mn-lt"/>
          <a:ea typeface="+mn-ea"/>
          <a:cs typeface="+mn-cs"/>
        </a:defRPr>
      </a:lvl9pPr>
    </p:bodyStyle>
    <p:otherStyle>
      <a:defPPr>
        <a:defRPr lang="en-GB"/>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1145991" y="763687"/>
            <a:ext cx="5269281" cy="1272811"/>
          </a:xfrm>
          <a:prstGeom prst="rect">
            <a:avLst/>
          </a:prstGeom>
        </p:spPr>
        <p:txBody>
          <a:bodyPr vert="horz" lIns="0" tIns="0" rIns="0" bIns="0" rtlCol="0" anchor="b" anchorCtr="0">
            <a:noAutofit/>
          </a:bodyPr>
          <a:lstStyle/>
          <a:p>
            <a:endParaRPr lang="en-GB" noProof="0" dirty="0"/>
          </a:p>
        </p:txBody>
      </p:sp>
      <p:sp>
        <p:nvSpPr>
          <p:cNvPr id="3" name="Text Placeholder 2"/>
          <p:cNvSpPr>
            <a:spLocks noGrp="1"/>
          </p:cNvSpPr>
          <p:nvPr>
            <p:ph type="body" idx="1"/>
          </p:nvPr>
        </p:nvSpPr>
        <p:spPr>
          <a:xfrm>
            <a:off x="381832" y="2800185"/>
            <a:ext cx="6796609" cy="6873180"/>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sp>
        <p:nvSpPr>
          <p:cNvPr id="11" name="TextBox 10"/>
          <p:cNvSpPr txBox="1"/>
          <p:nvPr/>
        </p:nvSpPr>
        <p:spPr>
          <a:xfrm>
            <a:off x="2889594" y="-1419950"/>
            <a:ext cx="1782080" cy="1323439"/>
          </a:xfrm>
          <a:prstGeom prst="rect">
            <a:avLst/>
          </a:prstGeom>
          <a:noFill/>
        </p:spPr>
        <p:txBody>
          <a:bodyPr wrap="square" rtlCol="0">
            <a:spAutoFit/>
          </a:bodyPr>
          <a:lstStyle/>
          <a:p>
            <a:pPr algn="ctr"/>
            <a:r>
              <a:rPr lang="en-GB" sz="1000" noProof="0" dirty="0">
                <a:solidFill>
                  <a:schemeClr val="bg1"/>
                </a:solidFill>
              </a:rPr>
              <a:t>For presentation advice </a:t>
            </a:r>
            <a:r>
              <a:rPr lang="en-GB" sz="1000" baseline="0" noProof="0" dirty="0">
                <a:solidFill>
                  <a:schemeClr val="bg1"/>
                </a:solidFill>
              </a:rPr>
              <a:t>and support </a:t>
            </a:r>
          </a:p>
          <a:p>
            <a:pPr algn="ctr"/>
            <a:r>
              <a:rPr lang="en-GB" sz="1000" baseline="0" noProof="0" dirty="0">
                <a:solidFill>
                  <a:schemeClr val="bg1"/>
                </a:solidFill>
              </a:rPr>
              <a:t>contact Document Specialists @</a:t>
            </a:r>
          </a:p>
          <a:p>
            <a:pPr algn="ctr"/>
            <a:r>
              <a:rPr lang="en-GB" sz="1000" b="1" baseline="0" noProof="0" dirty="0">
                <a:solidFill>
                  <a:schemeClr val="bg1"/>
                </a:solidFill>
              </a:rPr>
              <a:t>$Global Business Centre DS</a:t>
            </a:r>
          </a:p>
          <a:p>
            <a:pPr algn="ctr"/>
            <a:r>
              <a:rPr lang="en-GB" sz="1000" b="0" baseline="0" noProof="0" dirty="0">
                <a:solidFill>
                  <a:schemeClr val="bg1"/>
                </a:solidFill>
              </a:rPr>
              <a:t>or</a:t>
            </a:r>
            <a:r>
              <a:rPr lang="en-GB" sz="1000" b="1" baseline="0" noProof="0" dirty="0">
                <a:solidFill>
                  <a:schemeClr val="bg1"/>
                </a:solidFill>
              </a:rPr>
              <a:t> $CE Document Specialists</a:t>
            </a:r>
          </a:p>
        </p:txBody>
      </p:sp>
      <p:sp>
        <p:nvSpPr>
          <p:cNvPr id="13"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5300" y="9697700"/>
            <a:ext cx="1960071" cy="715016"/>
          </a:xfrm>
          <a:prstGeom prst="rect">
            <a:avLst/>
          </a:prstGeom>
        </p:spPr>
      </p:pic>
    </p:spTree>
    <p:extLst>
      <p:ext uri="{BB962C8B-B14F-4D97-AF65-F5344CB8AC3E}">
        <p14:creationId xmlns:p14="http://schemas.microsoft.com/office/powerpoint/2010/main" val="283359060"/>
      </p:ext>
    </p:extLst>
  </p:cSld>
  <p:clrMap bg1="lt1" tx1="dk1" bg2="lt2" tx2="dk2" accent1="accent1" accent2="accent2" accent3="accent3" accent4="accent4" accent5="accent5" accent6="accent6" hlink="hlink" folHlink="folHlink"/>
  <p:sldLayoutIdLst>
    <p:sldLayoutId id="2147483748" r:id="rId1"/>
    <p:sldLayoutId id="2147483778" r:id="rId2"/>
    <p:sldLayoutId id="2147483804" r:id="rId3"/>
    <p:sldLayoutId id="2147483781" r:id="rId4"/>
    <p:sldLayoutId id="2147483779" r:id="rId5"/>
    <p:sldLayoutId id="2147483754" r:id="rId6"/>
  </p:sldLayoutIdLst>
  <p:hf hdr="0" ftr="0" dt="0"/>
  <p:txStyles>
    <p:titleStyle>
      <a:lvl1pPr algn="ctr" defTabSz="914400" rtl="0" eaLnBrk="1" latinLnBrk="0" hangingPunct="1">
        <a:spcBef>
          <a:spcPct val="0"/>
        </a:spcBef>
        <a:buNone/>
        <a:defRPr sz="26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300"/>
        </a:spcBef>
        <a:spcAft>
          <a:spcPts val="300"/>
        </a:spcAft>
        <a:buFont typeface="Arial" panose="020B0604020202020204" pitchFamily="34" charset="0"/>
        <a:buNone/>
        <a:defRPr sz="1400" b="1" kern="1200">
          <a:solidFill>
            <a:schemeClr val="accent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300"/>
        </a:spcBef>
        <a:spcAft>
          <a:spcPts val="300"/>
        </a:spcAft>
        <a:buFont typeface="Arial" panose="020B0604020202020204" pitchFamily="34" charset="0"/>
        <a:buNone/>
        <a:defRPr sz="1100" b="1" kern="1200">
          <a:solidFill>
            <a:schemeClr val="tx1"/>
          </a:solidFill>
          <a:latin typeface="+mj-lt"/>
          <a:ea typeface="+mn-ea"/>
          <a:cs typeface="+mn-cs"/>
        </a:defRPr>
      </a:lvl2pPr>
      <a:lvl3pPr marL="0" indent="0" algn="l" defTabSz="361950" rtl="0" eaLnBrk="1" latinLnBrk="0" hangingPunct="1">
        <a:spcBef>
          <a:spcPts val="0"/>
        </a:spcBef>
        <a:spcAft>
          <a:spcPts val="600"/>
        </a:spcAft>
        <a:buClr>
          <a:schemeClr val="accent2"/>
        </a:buClr>
        <a:buFont typeface="Arial" panose="020B0604020202020204" pitchFamily="34" charset="0"/>
        <a:buNone/>
        <a:defRPr sz="110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600"/>
        </a:spcAft>
        <a:buClr>
          <a:schemeClr val="accent2"/>
        </a:buClr>
        <a:buFont typeface="Arial" panose="020B0604020202020204" pitchFamily="34" charset="0"/>
        <a:buChar char="•"/>
        <a:defRPr sz="110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600"/>
        </a:spcAft>
        <a:buClr>
          <a:schemeClr val="accent2"/>
        </a:buClr>
        <a:buFont typeface="Georgia" panose="02040502050405020303" pitchFamily="18" charset="0"/>
        <a:buChar char="–"/>
        <a:defRPr sz="110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600"/>
        </a:spcAft>
        <a:buClr>
          <a:schemeClr val="accent2"/>
        </a:buClr>
        <a:buFont typeface="Georgia" panose="02040502050405020303" pitchFamily="18" charset="0"/>
        <a:buChar char="–"/>
        <a:defRPr sz="110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600"/>
        </a:spcAft>
        <a:buSzPct val="100000"/>
        <a:buFont typeface="+mj-lt"/>
        <a:buAutoNum type="arabicPeriod"/>
        <a:defRPr sz="110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600"/>
        </a:spcAft>
        <a:buSzPct val="100000"/>
        <a:buFont typeface="+mj-lt"/>
        <a:buAutoNum type="alphaLcPeriod"/>
        <a:defRPr sz="1100" kern="1200" baseline="0">
          <a:solidFill>
            <a:schemeClr val="tx1"/>
          </a:solidFill>
          <a:latin typeface="Georgia" panose="02040502050405020303" pitchFamily="18" charset="0"/>
          <a:ea typeface="+mn-ea"/>
          <a:cs typeface="+mn-cs"/>
        </a:defRPr>
      </a:lvl8pPr>
      <a:lvl9pPr marL="0" indent="-180000" algn="l" defTabSz="914400" rtl="0" eaLnBrk="1" latinLnBrk="0" hangingPunct="1">
        <a:spcBef>
          <a:spcPts val="0"/>
        </a:spcBef>
        <a:spcAft>
          <a:spcPts val="600"/>
        </a:spcAft>
        <a:buClr>
          <a:schemeClr val="accent2"/>
        </a:buClr>
        <a:buSzPct val="80000"/>
        <a:buFont typeface="Wingdings 3" panose="05040102010807070707" pitchFamily="18" charset="2"/>
        <a:buChar char="}"/>
        <a:defRPr sz="110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1145991" y="763687"/>
            <a:ext cx="5269281" cy="1272811"/>
          </a:xfrm>
          <a:prstGeom prst="rect">
            <a:avLst/>
          </a:prstGeom>
        </p:spPr>
        <p:txBody>
          <a:bodyPr vert="horz" lIns="0" tIns="0" rIns="0" bIns="0" rtlCol="0" anchor="b" anchorCtr="0">
            <a:noAutofit/>
          </a:bodyPr>
          <a:lstStyle/>
          <a:p>
            <a:endParaRPr lang="en-GB" noProof="0" dirty="0"/>
          </a:p>
        </p:txBody>
      </p:sp>
      <p:sp>
        <p:nvSpPr>
          <p:cNvPr id="2" name="Text Placeholder 1"/>
          <p:cNvSpPr>
            <a:spLocks noGrp="1"/>
          </p:cNvSpPr>
          <p:nvPr>
            <p:ph type="body" idx="1"/>
          </p:nvPr>
        </p:nvSpPr>
        <p:spPr>
          <a:xfrm>
            <a:off x="381833" y="2800185"/>
            <a:ext cx="6796609" cy="68731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1" name="TextBox 10"/>
          <p:cNvSpPr txBox="1"/>
          <p:nvPr/>
        </p:nvSpPr>
        <p:spPr>
          <a:xfrm>
            <a:off x="2889594" y="-1419950"/>
            <a:ext cx="1782080" cy="1323439"/>
          </a:xfrm>
          <a:prstGeom prst="rect">
            <a:avLst/>
          </a:prstGeom>
          <a:noFill/>
        </p:spPr>
        <p:txBody>
          <a:bodyPr wrap="square" rtlCol="0">
            <a:spAutoFit/>
          </a:bodyPr>
          <a:lstStyle/>
          <a:p>
            <a:pPr algn="ctr"/>
            <a:r>
              <a:rPr lang="en-GB" sz="1000" noProof="0" dirty="0">
                <a:solidFill>
                  <a:schemeClr val="bg1"/>
                </a:solidFill>
              </a:rPr>
              <a:t>For presentation advice </a:t>
            </a:r>
            <a:r>
              <a:rPr lang="en-GB" sz="1000" baseline="0" noProof="0" dirty="0">
                <a:solidFill>
                  <a:schemeClr val="bg1"/>
                </a:solidFill>
              </a:rPr>
              <a:t>and support </a:t>
            </a:r>
          </a:p>
          <a:p>
            <a:pPr algn="ctr"/>
            <a:r>
              <a:rPr lang="en-GB" sz="1000" baseline="0" noProof="0" dirty="0">
                <a:solidFill>
                  <a:schemeClr val="bg1"/>
                </a:solidFill>
              </a:rPr>
              <a:t>contact Document Specialists @</a:t>
            </a:r>
          </a:p>
          <a:p>
            <a:pPr algn="ctr"/>
            <a:r>
              <a:rPr lang="en-GB" sz="1000" b="1" baseline="0" noProof="0" dirty="0">
                <a:solidFill>
                  <a:schemeClr val="bg1"/>
                </a:solidFill>
              </a:rPr>
              <a:t>$Global Business Centre DS</a:t>
            </a:r>
          </a:p>
          <a:p>
            <a:pPr algn="ctr"/>
            <a:r>
              <a:rPr lang="en-GB" sz="1000" b="0" baseline="0" noProof="0" dirty="0">
                <a:solidFill>
                  <a:schemeClr val="bg1"/>
                </a:solidFill>
              </a:rPr>
              <a:t>or</a:t>
            </a:r>
            <a:r>
              <a:rPr lang="en-GB" sz="1000" b="1" baseline="0" noProof="0" dirty="0">
                <a:solidFill>
                  <a:schemeClr val="bg1"/>
                </a:solidFill>
              </a:rPr>
              <a:t> $CE Document Specialists</a:t>
            </a:r>
          </a:p>
        </p:txBody>
      </p:sp>
      <p:sp>
        <p:nvSpPr>
          <p:cNvPr id="12"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300" y="9697700"/>
            <a:ext cx="1960071" cy="715016"/>
          </a:xfrm>
          <a:prstGeom prst="rect">
            <a:avLst/>
          </a:prstGeom>
        </p:spPr>
      </p:pic>
    </p:spTree>
    <p:extLst>
      <p:ext uri="{BB962C8B-B14F-4D97-AF65-F5344CB8AC3E}">
        <p14:creationId xmlns:p14="http://schemas.microsoft.com/office/powerpoint/2010/main" val="3097810816"/>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ctr" defTabSz="914400" rtl="0" eaLnBrk="1" latinLnBrk="0" hangingPunct="1">
        <a:spcBef>
          <a:spcPct val="0"/>
        </a:spcBef>
        <a:buNone/>
        <a:defRPr sz="26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ctr" defTabSz="914400" rtl="0" eaLnBrk="1" latinLnBrk="0" hangingPunct="1">
        <a:spcBef>
          <a:spcPts val="300"/>
        </a:spcBef>
        <a:spcAft>
          <a:spcPts val="300"/>
        </a:spcAft>
        <a:buFont typeface="Arial" panose="020B0604020202020204" pitchFamily="34" charset="0"/>
        <a:buNone/>
        <a:defRPr sz="1400" b="1" kern="1200">
          <a:solidFill>
            <a:schemeClr val="accent1"/>
          </a:solidFill>
          <a:latin typeface="+mj-lt"/>
          <a:ea typeface="Ebrima" panose="02000000000000000000" pitchFamily="2" charset="0"/>
          <a:cs typeface="Ebrima" panose="02000000000000000000" pitchFamily="2" charset="0"/>
        </a:defRPr>
      </a:lvl1pPr>
      <a:lvl2pPr marL="0" indent="0" algn="ctr" defTabSz="914400" rtl="0" eaLnBrk="1" latinLnBrk="0" hangingPunct="1">
        <a:spcBef>
          <a:spcPts val="300"/>
        </a:spcBef>
        <a:spcAft>
          <a:spcPts val="300"/>
        </a:spcAft>
        <a:buFont typeface="Arial" panose="020B0604020202020204" pitchFamily="34" charset="0"/>
        <a:buNone/>
        <a:defRPr sz="1100" b="1" kern="1200">
          <a:solidFill>
            <a:schemeClr val="tx1"/>
          </a:solidFill>
          <a:latin typeface="+mj-lt"/>
          <a:ea typeface="+mn-ea"/>
          <a:cs typeface="+mn-cs"/>
        </a:defRPr>
      </a:lvl2pPr>
      <a:lvl3pPr marL="0" indent="0" algn="ctr" defTabSz="914400" rtl="0" eaLnBrk="1" latinLnBrk="0" hangingPunct="1">
        <a:spcBef>
          <a:spcPts val="0"/>
        </a:spcBef>
        <a:spcAft>
          <a:spcPts val="600"/>
        </a:spcAft>
        <a:buFont typeface="Arial" panose="020B0604020202020204" pitchFamily="34" charset="0"/>
        <a:buNone/>
        <a:defRPr sz="1100" kern="1200">
          <a:solidFill>
            <a:schemeClr val="tx1"/>
          </a:solidFill>
          <a:latin typeface="+mj-lt"/>
          <a:ea typeface="+mn-ea"/>
          <a:cs typeface="+mn-cs"/>
        </a:defRPr>
      </a:lvl3pPr>
      <a:lvl4pPr marL="180000" indent="-180000" algn="l" defTabSz="914400" rtl="0" eaLnBrk="1" latinLnBrk="0" hangingPunct="1">
        <a:spcBef>
          <a:spcPts val="0"/>
        </a:spcBef>
        <a:spcAft>
          <a:spcPts val="1200"/>
        </a:spcAft>
        <a:buFont typeface="Arial" panose="020B0604020202020204" pitchFamily="34" charset="0"/>
        <a:buChar char="•"/>
        <a:defRPr sz="1600" kern="1200" baseline="0">
          <a:solidFill>
            <a:schemeClr val="tx1"/>
          </a:solidFill>
          <a:latin typeface="Georgia" panose="02040502050405020303" pitchFamily="18" charset="0"/>
          <a:ea typeface="+mn-ea"/>
          <a:cs typeface="+mn-cs"/>
        </a:defRPr>
      </a:lvl4pPr>
      <a:lvl5pPr marL="360000" indent="-180000" algn="l" defTabSz="914400" rtl="0" eaLnBrk="1" latinLnBrk="0" hangingPunct="1">
        <a:spcBef>
          <a:spcPts val="0"/>
        </a:spcBef>
        <a:spcAft>
          <a:spcPts val="1200"/>
        </a:spcAft>
        <a:buFont typeface="Georgia" panose="02040502050405020303" pitchFamily="18" charset="0"/>
        <a:buChar char="–"/>
        <a:defRPr sz="1600" kern="1200" baseline="0">
          <a:solidFill>
            <a:schemeClr val="tx1"/>
          </a:solidFill>
          <a:latin typeface="Georgia" panose="02040502050405020303" pitchFamily="18" charset="0"/>
          <a:ea typeface="+mn-ea"/>
          <a:cs typeface="+mn-cs"/>
        </a:defRPr>
      </a:lvl5pPr>
      <a:lvl6pPr marL="540000" indent="-180000" algn="l" defTabSz="914400" rtl="0" eaLnBrk="1" latinLnBrk="0" hangingPunct="1">
        <a:spcBef>
          <a:spcPts val="0"/>
        </a:spcBef>
        <a:spcAft>
          <a:spcPts val="1200"/>
        </a:spcAft>
        <a:buFont typeface="Georgia" panose="02040502050405020303" pitchFamily="18" charset="0"/>
        <a:buChar char="–"/>
        <a:defRPr sz="1600" kern="1200">
          <a:solidFill>
            <a:schemeClr val="tx1"/>
          </a:solidFill>
          <a:latin typeface="Georgia" panose="02040502050405020303" pitchFamily="18" charset="0"/>
          <a:ea typeface="+mn-ea"/>
          <a:cs typeface="+mn-cs"/>
        </a:defRPr>
      </a:lvl6pPr>
      <a:lvl7pPr marL="180000" indent="-180000" algn="l" defTabSz="914400" rtl="0" eaLnBrk="1" latinLnBrk="0" hangingPunct="1">
        <a:spcBef>
          <a:spcPts val="0"/>
        </a:spcBef>
        <a:spcAft>
          <a:spcPts val="1200"/>
        </a:spcAft>
        <a:buSzPct val="100000"/>
        <a:buFont typeface="+mj-lt"/>
        <a:buAutoNum type="arabicPeriod"/>
        <a:defRPr sz="1600" kern="1200">
          <a:solidFill>
            <a:schemeClr val="tx1"/>
          </a:solidFill>
          <a:latin typeface="Georgia" panose="02040502050405020303" pitchFamily="18" charset="0"/>
          <a:ea typeface="+mn-ea"/>
          <a:cs typeface="+mn-cs"/>
        </a:defRPr>
      </a:lvl7pPr>
      <a:lvl8pPr marL="0" indent="-180000" algn="l" defTabSz="914400" rtl="0" eaLnBrk="1" latinLnBrk="0" hangingPunct="1">
        <a:spcBef>
          <a:spcPts val="0"/>
        </a:spcBef>
        <a:spcAft>
          <a:spcPts val="1200"/>
        </a:spcAft>
        <a:buSzPct val="80000"/>
        <a:buFont typeface="Wingdings" panose="05000000000000000000" pitchFamily="2" charset="2"/>
        <a:buChar char="à"/>
        <a:defRPr sz="1600" kern="1200" baseline="0">
          <a:solidFill>
            <a:schemeClr val="tx1"/>
          </a:solidFill>
          <a:latin typeface="Georgia" panose="02040502050405020303" pitchFamily="18" charset="0"/>
          <a:ea typeface="+mn-ea"/>
          <a:cs typeface="+mn-cs"/>
        </a:defRPr>
      </a:lvl8pPr>
      <a:lvl9pPr marL="360000" indent="-180000" algn="l" defTabSz="914400" rtl="0" eaLnBrk="1" latinLnBrk="0" hangingPunct="1">
        <a:spcBef>
          <a:spcPts val="0"/>
        </a:spcBef>
        <a:spcAft>
          <a:spcPts val="1200"/>
        </a:spcAft>
        <a:buSzPct val="80000"/>
        <a:buFont typeface="Wingdings" panose="05000000000000000000" pitchFamily="2" charset="2"/>
        <a:buChar char=""/>
        <a:defRPr sz="160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1145991" y="763687"/>
            <a:ext cx="5269281" cy="1272811"/>
          </a:xfrm>
          <a:prstGeom prst="rect">
            <a:avLst/>
          </a:prstGeom>
        </p:spPr>
        <p:txBody>
          <a:bodyPr vert="horz" lIns="0" tIns="0" rIns="0" bIns="0" rtlCol="0" anchor="b" anchorCtr="0">
            <a:noAutofit/>
          </a:bodyPr>
          <a:lstStyle/>
          <a:p>
            <a:endParaRPr lang="en-GB" noProof="0" dirty="0"/>
          </a:p>
        </p:txBody>
      </p:sp>
      <p:sp>
        <p:nvSpPr>
          <p:cNvPr id="3" name="Text Placeholder 3"/>
          <p:cNvSpPr>
            <a:spLocks noGrp="1"/>
          </p:cNvSpPr>
          <p:nvPr>
            <p:ph type="body" idx="1"/>
          </p:nvPr>
        </p:nvSpPr>
        <p:spPr>
          <a:xfrm>
            <a:off x="381832" y="2800185"/>
            <a:ext cx="6796609" cy="6873180"/>
          </a:xfrm>
          <a:prstGeom prst="rect">
            <a:avLst/>
          </a:prstGeom>
        </p:spPr>
        <p:txBody>
          <a:bodyPr vert="horz" lIns="0" tIns="0" rIns="0" bIns="0" rtlCol="0">
            <a:noAutofit/>
          </a:bodyPr>
          <a:lstStyle/>
          <a:p>
            <a:pPr lvl="0"/>
            <a:r>
              <a:rPr lang="en-GB" noProof="0" dirty="0"/>
              <a:t>Heading 1</a:t>
            </a:r>
          </a:p>
          <a:p>
            <a:pPr lvl="1"/>
            <a:r>
              <a:rPr lang="en-GB" noProof="0" dirty="0"/>
              <a:t>Heading 2</a:t>
            </a:r>
          </a:p>
          <a:p>
            <a:pPr lvl="2"/>
            <a:r>
              <a:rPr lang="en-GB" noProof="0" dirty="0"/>
              <a:t>Content</a:t>
            </a:r>
          </a:p>
          <a:p>
            <a:pPr lvl="3"/>
            <a:r>
              <a:rPr lang="en-GB" noProof="0" dirty="0"/>
              <a:t>Bullets level 1</a:t>
            </a:r>
          </a:p>
          <a:p>
            <a:pPr lvl="4"/>
            <a:r>
              <a:rPr lang="en-GB" noProof="0" dirty="0"/>
              <a:t>Bullets level 2</a:t>
            </a:r>
          </a:p>
          <a:p>
            <a:pPr lvl="5"/>
            <a:r>
              <a:rPr lang="en-GB" noProof="0" dirty="0"/>
              <a:t>Bullets level 3</a:t>
            </a:r>
          </a:p>
          <a:p>
            <a:pPr lvl="6"/>
            <a:r>
              <a:rPr lang="en-GB" noProof="0" dirty="0"/>
              <a:t>Numbers level 1</a:t>
            </a:r>
          </a:p>
          <a:p>
            <a:pPr lvl="7"/>
            <a:r>
              <a:rPr lang="en-GB" noProof="0" dirty="0"/>
              <a:t>Numbers level 2</a:t>
            </a:r>
          </a:p>
          <a:p>
            <a:pPr lvl="8"/>
            <a:r>
              <a:rPr lang="en-GB" noProof="0" dirty="0"/>
              <a:t>Arrow level</a:t>
            </a:r>
          </a:p>
        </p:txBody>
      </p:sp>
      <p:sp>
        <p:nvSpPr>
          <p:cNvPr id="11" name="TextBox 1"/>
          <p:cNvSpPr txBox="1"/>
          <p:nvPr/>
        </p:nvSpPr>
        <p:spPr>
          <a:xfrm>
            <a:off x="2889594" y="-1419950"/>
            <a:ext cx="1782080" cy="1323439"/>
          </a:xfrm>
          <a:prstGeom prst="rect">
            <a:avLst/>
          </a:prstGeom>
          <a:noFill/>
        </p:spPr>
        <p:txBody>
          <a:bodyPr wrap="square" rtlCol="0">
            <a:spAutoFit/>
          </a:bodyPr>
          <a:lstStyle/>
          <a:p>
            <a:pPr algn="ctr"/>
            <a:r>
              <a:rPr lang="en-GB" sz="1000" noProof="0" dirty="0">
                <a:solidFill>
                  <a:schemeClr val="bg1"/>
                </a:solidFill>
              </a:rPr>
              <a:t>For presentation advice </a:t>
            </a:r>
            <a:r>
              <a:rPr lang="en-GB" sz="1000" baseline="0" noProof="0" dirty="0">
                <a:solidFill>
                  <a:schemeClr val="bg1"/>
                </a:solidFill>
              </a:rPr>
              <a:t>and support </a:t>
            </a:r>
          </a:p>
          <a:p>
            <a:pPr algn="ctr"/>
            <a:r>
              <a:rPr lang="en-GB" sz="1000" baseline="0" noProof="0" dirty="0">
                <a:solidFill>
                  <a:schemeClr val="bg1"/>
                </a:solidFill>
              </a:rPr>
              <a:t>contact Document Specialists @</a:t>
            </a:r>
          </a:p>
          <a:p>
            <a:pPr algn="ctr"/>
            <a:r>
              <a:rPr lang="en-GB" sz="1000" b="1" baseline="0" noProof="0" dirty="0">
                <a:solidFill>
                  <a:schemeClr val="bg1"/>
                </a:solidFill>
              </a:rPr>
              <a:t>$Global Business Centre DS</a:t>
            </a:r>
          </a:p>
          <a:p>
            <a:pPr algn="ctr"/>
            <a:r>
              <a:rPr lang="en-GB" sz="1000" b="0" baseline="0" noProof="0" dirty="0">
                <a:solidFill>
                  <a:schemeClr val="bg1"/>
                </a:solidFill>
              </a:rPr>
              <a:t>or</a:t>
            </a:r>
            <a:r>
              <a:rPr lang="en-GB" sz="1000" b="1" baseline="0" noProof="0" dirty="0">
                <a:solidFill>
                  <a:schemeClr val="bg1"/>
                </a:solidFill>
              </a:rPr>
              <a:t> $CE Document Specialists</a:t>
            </a:r>
          </a:p>
        </p:txBody>
      </p:sp>
      <p:sp>
        <p:nvSpPr>
          <p:cNvPr id="8" name="Slide Number Placeholder 5"/>
          <p:cNvSpPr>
            <a:spLocks noGrp="1"/>
          </p:cNvSpPr>
          <p:nvPr>
            <p:ph type="sldNum" sz="quarter" idx="4"/>
          </p:nvPr>
        </p:nvSpPr>
        <p:spPr>
          <a:xfrm>
            <a:off x="6669332" y="9877013"/>
            <a:ext cx="509109" cy="356387"/>
          </a:xfrm>
          <a:prstGeom prst="rect">
            <a:avLst/>
          </a:prstGeom>
        </p:spPr>
        <p:txBody>
          <a:bodyPr vert="horz" lIns="0" tIns="0" rIns="0" bIns="0" rtlCol="0" anchor="ctr"/>
          <a:lstStyle>
            <a:lvl1pPr algn="r">
              <a:defRPr sz="1000">
                <a:solidFill>
                  <a:schemeClr val="accent1"/>
                </a:solidFill>
                <a:latin typeface="+mn-lt"/>
                <a:ea typeface="Ebrima" panose="02000000000000000000" pitchFamily="2" charset="0"/>
                <a:cs typeface="Ebrima" panose="02000000000000000000" pitchFamily="2" charset="0"/>
              </a:defRPr>
            </a:lvl1pPr>
          </a:lstStyle>
          <a:p>
            <a:fld id="{6A34BD8F-FB80-4BCB-BEC8-0BDF76C9BE3B}" type="slidenum">
              <a:rPr lang="en-GB" smtClean="0"/>
              <a:pPr/>
              <a:t>‹#›</a:t>
            </a:fld>
            <a:endParaRPr lang="en-GB" dirty="0"/>
          </a:p>
        </p:txBody>
      </p:sp>
      <p:pic>
        <p:nvPicPr>
          <p:cNvPr id="10" name="Picture 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95300" y="9697700"/>
            <a:ext cx="1960071" cy="715016"/>
          </a:xfrm>
          <a:prstGeom prst="rect">
            <a:avLst/>
          </a:prstGeom>
        </p:spPr>
      </p:pic>
    </p:spTree>
    <p:extLst>
      <p:ext uri="{BB962C8B-B14F-4D97-AF65-F5344CB8AC3E}">
        <p14:creationId xmlns:p14="http://schemas.microsoft.com/office/powerpoint/2010/main" val="2605310408"/>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1" r:id="rId3"/>
    <p:sldLayoutId id="2147483792" r:id="rId4"/>
    <p:sldLayoutId id="2147483793" r:id="rId5"/>
    <p:sldLayoutId id="2147483794" r:id="rId6"/>
    <p:sldLayoutId id="2147483795" r:id="rId7"/>
    <p:sldLayoutId id="2147483796" r:id="rId8"/>
    <p:sldLayoutId id="2147483797" r:id="rId9"/>
    <p:sldLayoutId id="2147483799" r:id="rId10"/>
  </p:sldLayoutIdLst>
  <p:hf hdr="0" ftr="0" dt="0"/>
  <p:txStyles>
    <p:titleStyle>
      <a:lvl1pPr algn="ctr" defTabSz="914400" rtl="0" eaLnBrk="1" latinLnBrk="0" hangingPunct="1">
        <a:spcBef>
          <a:spcPct val="0"/>
        </a:spcBef>
        <a:buNone/>
        <a:defRPr sz="2600" b="1" kern="1200" baseline="0">
          <a:solidFill>
            <a:schemeClr val="tx1"/>
          </a:solidFill>
          <a:latin typeface="Ebrima" panose="02000000000000000000" pitchFamily="2" charset="0"/>
          <a:ea typeface="Ebrima" panose="02000000000000000000" pitchFamily="2" charset="0"/>
          <a:cs typeface="Ebrima" panose="02000000000000000000" pitchFamily="2" charset="0"/>
        </a:defRPr>
      </a:lvl1pPr>
    </p:titleStyle>
    <p:bodyStyle>
      <a:lvl1pPr marL="0" indent="0" algn="l" defTabSz="361950" rtl="0" eaLnBrk="1" latinLnBrk="0" hangingPunct="1">
        <a:spcBef>
          <a:spcPts val="300"/>
        </a:spcBef>
        <a:spcAft>
          <a:spcPts val="300"/>
        </a:spcAft>
        <a:buFont typeface="Arial" panose="020B0604020202020204" pitchFamily="34" charset="0"/>
        <a:buNone/>
        <a:defRPr sz="1400" b="1" i="0" kern="1200">
          <a:solidFill>
            <a:schemeClr val="accent1"/>
          </a:solidFill>
          <a:latin typeface="+mj-lt"/>
          <a:ea typeface="Ebrima" panose="02000000000000000000" pitchFamily="2" charset="0"/>
          <a:cs typeface="Ebrima" panose="02000000000000000000" pitchFamily="2" charset="0"/>
        </a:defRPr>
      </a:lvl1pPr>
      <a:lvl2pPr marL="0" indent="0" algn="l" defTabSz="361950" rtl="0" eaLnBrk="1" latinLnBrk="0" hangingPunct="1">
        <a:spcBef>
          <a:spcPts val="300"/>
        </a:spcBef>
        <a:spcAft>
          <a:spcPts val="300"/>
        </a:spcAft>
        <a:buFont typeface="Arial" panose="020B0604020202020204" pitchFamily="34" charset="0"/>
        <a:buNone/>
        <a:defRPr sz="1100" b="1" i="0" kern="1200">
          <a:solidFill>
            <a:schemeClr val="tx1"/>
          </a:solidFill>
          <a:latin typeface="+mj-lt"/>
          <a:ea typeface="+mn-ea"/>
          <a:cs typeface="+mn-cs"/>
        </a:defRPr>
      </a:lvl2pPr>
      <a:lvl3pPr marL="0" indent="0" algn="l" defTabSz="361950" rtl="0" eaLnBrk="1" latinLnBrk="0" hangingPunct="1">
        <a:spcBef>
          <a:spcPts val="0"/>
        </a:spcBef>
        <a:spcAft>
          <a:spcPts val="600"/>
        </a:spcAft>
        <a:buFont typeface="Arial" panose="020B0604020202020204" pitchFamily="34" charset="0"/>
        <a:buNone/>
        <a:defRPr sz="1100" i="0" kern="1200">
          <a:solidFill>
            <a:schemeClr val="tx1"/>
          </a:solidFill>
          <a:latin typeface="Georgia" panose="02040502050405020303" pitchFamily="18" charset="0"/>
          <a:ea typeface="+mn-ea"/>
          <a:cs typeface="+mn-cs"/>
        </a:defRPr>
      </a:lvl3pPr>
      <a:lvl4pPr marL="180000" indent="-180000" algn="l" defTabSz="361950" rtl="0" eaLnBrk="1" latinLnBrk="0" hangingPunct="1">
        <a:spcBef>
          <a:spcPts val="0"/>
        </a:spcBef>
        <a:spcAft>
          <a:spcPts val="600"/>
        </a:spcAft>
        <a:buClr>
          <a:schemeClr val="accent2"/>
        </a:buClr>
        <a:buFont typeface="Arial" panose="020B0604020202020204" pitchFamily="34" charset="0"/>
        <a:buChar char="•"/>
        <a:defRPr sz="1100" i="0" kern="1200" baseline="0">
          <a:solidFill>
            <a:schemeClr val="tx1"/>
          </a:solidFill>
          <a:latin typeface="Georgia" panose="02040502050405020303" pitchFamily="18" charset="0"/>
          <a:ea typeface="+mn-ea"/>
          <a:cs typeface="+mn-cs"/>
        </a:defRPr>
      </a:lvl4pPr>
      <a:lvl5pPr marL="360000" indent="-180000" algn="l" defTabSz="361950" rtl="0" eaLnBrk="1" latinLnBrk="0" hangingPunct="1">
        <a:spcBef>
          <a:spcPts val="0"/>
        </a:spcBef>
        <a:spcAft>
          <a:spcPts val="600"/>
        </a:spcAft>
        <a:buClr>
          <a:schemeClr val="accent2"/>
        </a:buClr>
        <a:buFont typeface="Georgia" panose="02040502050405020303" pitchFamily="18" charset="0"/>
        <a:buChar char="–"/>
        <a:defRPr sz="1100" i="0" kern="1200" baseline="0">
          <a:solidFill>
            <a:schemeClr val="tx1"/>
          </a:solidFill>
          <a:latin typeface="Georgia" panose="02040502050405020303" pitchFamily="18" charset="0"/>
          <a:ea typeface="+mn-ea"/>
          <a:cs typeface="+mn-cs"/>
        </a:defRPr>
      </a:lvl5pPr>
      <a:lvl6pPr marL="540000" indent="-180000" algn="l" defTabSz="361950" rtl="0" eaLnBrk="1" latinLnBrk="0" hangingPunct="1">
        <a:spcBef>
          <a:spcPts val="0"/>
        </a:spcBef>
        <a:spcAft>
          <a:spcPts val="600"/>
        </a:spcAft>
        <a:buClr>
          <a:schemeClr val="accent2"/>
        </a:buClr>
        <a:buFont typeface="Georgia" panose="02040502050405020303" pitchFamily="18" charset="0"/>
        <a:buChar char="–"/>
        <a:defRPr sz="1100" i="0" kern="1200">
          <a:solidFill>
            <a:schemeClr val="tx1"/>
          </a:solidFill>
          <a:latin typeface="Georgia" panose="02040502050405020303" pitchFamily="18" charset="0"/>
          <a:ea typeface="+mn-ea"/>
          <a:cs typeface="+mn-cs"/>
        </a:defRPr>
      </a:lvl6pPr>
      <a:lvl7pPr marL="180000" indent="-180000" algn="l" defTabSz="361950" rtl="0" eaLnBrk="1" latinLnBrk="0" hangingPunct="1">
        <a:spcBef>
          <a:spcPts val="0"/>
        </a:spcBef>
        <a:spcAft>
          <a:spcPts val="600"/>
        </a:spcAft>
        <a:buSzPct val="100000"/>
        <a:buFont typeface="+mj-lt"/>
        <a:buAutoNum type="arabicPeriod"/>
        <a:defRPr sz="1100" i="0" kern="1200">
          <a:solidFill>
            <a:schemeClr val="tx1"/>
          </a:solidFill>
          <a:latin typeface="Georgia" panose="02040502050405020303" pitchFamily="18" charset="0"/>
          <a:ea typeface="+mn-ea"/>
          <a:cs typeface="+mn-cs"/>
        </a:defRPr>
      </a:lvl7pPr>
      <a:lvl8pPr marL="360000" indent="-180000" algn="l" defTabSz="361950" rtl="0" eaLnBrk="1" latinLnBrk="0" hangingPunct="1">
        <a:spcBef>
          <a:spcPts val="0"/>
        </a:spcBef>
        <a:spcAft>
          <a:spcPts val="600"/>
        </a:spcAft>
        <a:buSzPct val="100000"/>
        <a:buFont typeface="+mj-lt"/>
        <a:buAutoNum type="alphaLcPeriod"/>
        <a:defRPr sz="1100" i="0" kern="1200" baseline="0">
          <a:solidFill>
            <a:schemeClr val="tx1"/>
          </a:solidFill>
          <a:latin typeface="Georgia" panose="02040502050405020303" pitchFamily="18" charset="0"/>
          <a:ea typeface="+mn-ea"/>
          <a:cs typeface="+mn-cs"/>
        </a:defRPr>
      </a:lvl8pPr>
      <a:lvl9pPr marL="180000" indent="-180000" algn="l" defTabSz="361950" rtl="0" eaLnBrk="1" latinLnBrk="0" hangingPunct="1">
        <a:spcBef>
          <a:spcPts val="0"/>
        </a:spcBef>
        <a:spcAft>
          <a:spcPts val="600"/>
        </a:spcAft>
        <a:buClr>
          <a:schemeClr val="accent2"/>
        </a:buClr>
        <a:buSzPct val="80000"/>
        <a:buFont typeface="Wingdings 3" panose="05040102010807070707" pitchFamily="18" charset="2"/>
        <a:buChar char="}"/>
        <a:defRPr sz="1100" i="0" kern="1200" baseline="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sia.GraduateRecruitment@freshfields.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mailto:Asia.GraduateRecruitment@freshfields.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70301" y="2790825"/>
            <a:ext cx="6201987" cy="7179201"/>
          </a:xfrm>
          <a:prstGeom prst="rect">
            <a:avLst/>
          </a:prstGeom>
          <a:noFill/>
          <a:ln>
            <a:noFill/>
          </a:ln>
        </p:spPr>
        <p:txBody>
          <a:bodyPr wrap="square" lIns="72000" tIns="72000" rIns="72000" bIns="72000" numCol="1" spcCol="324000" rtlCol="0">
            <a:noAutofit/>
          </a:bodyPr>
          <a:lstStyle/>
          <a:p>
            <a:pPr algn="ctr" eaLnBrk="0" fontAlgn="base" hangingPunct="0">
              <a:spcBef>
                <a:spcPts val="600"/>
              </a:spcBef>
            </a:pPr>
            <a:r>
              <a:rPr lang="en-GB" sz="1200" dirty="0">
                <a:latin typeface="+mj-lt"/>
              </a:rPr>
              <a:t>Freshfields Bruckhaus Deringer, (</a:t>
            </a:r>
            <a:r>
              <a:rPr lang="en-GB" sz="1200" b="1" dirty="0">
                <a:latin typeface="+mj-lt"/>
              </a:rPr>
              <a:t>Freshfields</a:t>
            </a:r>
            <a:r>
              <a:rPr lang="en-GB" sz="1200" dirty="0">
                <a:latin typeface="+mj-lt"/>
              </a:rPr>
              <a:t>) is looking for Chinese law students with strong academic records graduating in 2022 who are interested in private practice to join our Offices in </a:t>
            </a:r>
            <a:br>
              <a:rPr lang="en-GB" sz="1200" dirty="0">
                <a:latin typeface="+mj-lt"/>
              </a:rPr>
            </a:br>
            <a:r>
              <a:rPr lang="en-GB" sz="1200" dirty="0">
                <a:latin typeface="+mj-lt"/>
              </a:rPr>
              <a:t>Beijing, Shanghai or Hong Kong as </a:t>
            </a:r>
            <a:r>
              <a:rPr lang="en-GB" sz="1200" b="1" dirty="0">
                <a:latin typeface="+mj-lt"/>
              </a:rPr>
              <a:t>Legal Consultants in 2022</a:t>
            </a:r>
            <a:r>
              <a:rPr lang="en-GB" sz="1200" dirty="0">
                <a:latin typeface="+mj-lt"/>
              </a:rPr>
              <a:t>.</a:t>
            </a:r>
          </a:p>
          <a:p>
            <a:pPr algn="ctr" eaLnBrk="0" fontAlgn="base" hangingPunct="0">
              <a:spcBef>
                <a:spcPts val="600"/>
              </a:spcBef>
            </a:pPr>
            <a:endParaRPr lang="en-GB" sz="1200" dirty="0">
              <a:latin typeface="+mj-lt"/>
            </a:endParaRPr>
          </a:p>
          <a:p>
            <a:pPr algn="ctr" eaLnBrk="0" fontAlgn="base" hangingPunct="0">
              <a:spcBef>
                <a:spcPts val="600"/>
              </a:spcBef>
            </a:pPr>
            <a:r>
              <a:rPr lang="en-US" sz="1100" dirty="0">
                <a:latin typeface="+mj-lt"/>
              </a:rPr>
              <a:t>Please note that this position is open in our Beijing and Shanghai offices</a:t>
            </a:r>
            <a:br>
              <a:rPr lang="en-US" sz="1100" dirty="0">
                <a:latin typeface="+mj-lt"/>
              </a:rPr>
            </a:br>
            <a:r>
              <a:rPr lang="en-US" sz="1100" dirty="0">
                <a:latin typeface="+mj-lt"/>
              </a:rPr>
              <a:t>to </a:t>
            </a:r>
            <a:r>
              <a:rPr lang="en-US" sz="1100" b="1" u="sng" dirty="0">
                <a:latin typeface="+mj-lt"/>
              </a:rPr>
              <a:t>Chinese Nationals only</a:t>
            </a:r>
            <a:r>
              <a:rPr lang="en-US" sz="1100" dirty="0">
                <a:latin typeface="+mj-lt"/>
              </a:rPr>
              <a:t> for visas consideration.</a:t>
            </a:r>
            <a:endParaRPr lang="en-GB" sz="1100" dirty="0">
              <a:latin typeface="+mj-lt"/>
            </a:endParaRPr>
          </a:p>
        </p:txBody>
      </p:sp>
      <p:sp>
        <p:nvSpPr>
          <p:cNvPr id="25" name="Rectangle 24"/>
          <p:cNvSpPr/>
          <p:nvPr/>
        </p:nvSpPr>
        <p:spPr>
          <a:xfrm>
            <a:off x="-45154" y="9810045"/>
            <a:ext cx="7651574" cy="8833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GB" sz="1400" dirty="0">
              <a:solidFill>
                <a:schemeClr val="tx1"/>
              </a:solidFill>
              <a:latin typeface="+mj-lt"/>
            </a:endParaRPr>
          </a:p>
        </p:txBody>
      </p:sp>
      <p:grpSp>
        <p:nvGrpSpPr>
          <p:cNvPr id="13" name="Group 12"/>
          <p:cNvGrpSpPr/>
          <p:nvPr/>
        </p:nvGrpSpPr>
        <p:grpSpPr>
          <a:xfrm>
            <a:off x="703570" y="9965266"/>
            <a:ext cx="6144784" cy="637500"/>
            <a:chOff x="522946" y="10021711"/>
            <a:chExt cx="6144784" cy="637500"/>
          </a:xfrm>
        </p:grpSpPr>
        <p:sp>
          <p:nvSpPr>
            <p:cNvPr id="14" name="Rectangle 13"/>
            <p:cNvSpPr/>
            <p:nvPr/>
          </p:nvSpPr>
          <p:spPr>
            <a:xfrm>
              <a:off x="837744" y="10066741"/>
              <a:ext cx="5829986" cy="592470"/>
            </a:xfrm>
            <a:prstGeom prst="rect">
              <a:avLst/>
            </a:prstGeom>
          </p:spPr>
          <p:txBody>
            <a:bodyPr wrap="square" lIns="0">
              <a:spAutoFit/>
            </a:bodyPr>
            <a:lstStyle/>
            <a:p>
              <a:pPr eaLnBrk="0" fontAlgn="base" hangingPunct="0">
                <a:lnSpc>
                  <a:spcPts val="1300"/>
                </a:lnSpc>
              </a:pPr>
              <a:r>
                <a:rPr lang="en-GB" sz="1200" dirty="0">
                  <a:solidFill>
                    <a:schemeClr val="bg1"/>
                  </a:solidFill>
                  <a:latin typeface="Ebrima"/>
                </a:rPr>
                <a:t>To apply for this position, please email the materials required above to </a:t>
              </a:r>
              <a:r>
                <a:rPr lang="en-GB" sz="1200" b="1" dirty="0">
                  <a:solidFill>
                    <a:schemeClr val="bg1"/>
                  </a:solidFill>
                  <a:latin typeface="+mj-lt"/>
                  <a:hlinkClick r:id="rId3">
                    <a:extLst>
                      <a:ext uri="{A12FA001-AC4F-418D-AE19-62706E023703}">
                        <ahyp:hlinkClr xmlns:ahyp="http://schemas.microsoft.com/office/drawing/2018/hyperlinkcolor" val="tx"/>
                      </a:ext>
                    </a:extLst>
                  </a:hlinkClick>
                </a:rPr>
                <a:t>Asia.GraduateRecruitment@freshfields.com</a:t>
              </a:r>
              <a:r>
                <a:rPr lang="en-GB" sz="1200" dirty="0">
                  <a:solidFill>
                    <a:schemeClr val="bg1"/>
                  </a:solidFill>
                  <a:latin typeface="+mj-lt"/>
                </a:rPr>
                <a:t> by </a:t>
              </a:r>
              <a:r>
                <a:rPr lang="en-US" sz="1200" b="1" dirty="0">
                  <a:solidFill>
                    <a:schemeClr val="bg1"/>
                  </a:solidFill>
                  <a:latin typeface="+mj-lt"/>
                </a:rPr>
                <a:t>15 January 2021 (Hong Kong) 31 March 2021 (Beijing and Shanghai)</a:t>
              </a:r>
              <a:r>
                <a:rPr lang="en-GB" sz="1200" dirty="0">
                  <a:solidFill>
                    <a:schemeClr val="bg1"/>
                  </a:solidFill>
                  <a:latin typeface="+mj-lt"/>
                </a:rPr>
                <a:t>.</a:t>
              </a:r>
            </a:p>
          </p:txBody>
        </p:sp>
        <p:grpSp>
          <p:nvGrpSpPr>
            <p:cNvPr id="15" name="Group 13"/>
            <p:cNvGrpSpPr>
              <a:grpSpLocks noChangeAspect="1"/>
            </p:cNvGrpSpPr>
            <p:nvPr/>
          </p:nvGrpSpPr>
          <p:grpSpPr bwMode="auto">
            <a:xfrm>
              <a:off x="522946" y="10021711"/>
              <a:ext cx="578294" cy="384744"/>
              <a:chOff x="-5102" y="2769"/>
              <a:chExt cx="5650" cy="3759"/>
            </a:xfrm>
          </p:grpSpPr>
          <p:sp>
            <p:nvSpPr>
              <p:cNvPr id="16" name="AutoShape 12"/>
              <p:cNvSpPr>
                <a:spLocks noChangeAspect="1" noChangeArrowheads="1" noTextEdit="1"/>
              </p:cNvSpPr>
              <p:nvPr/>
            </p:nvSpPr>
            <p:spPr bwMode="auto">
              <a:xfrm>
                <a:off x="-1266" y="3684"/>
                <a:ext cx="1814" cy="2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4"/>
              <p:cNvSpPr>
                <a:spLocks noEditPoints="1"/>
              </p:cNvSpPr>
              <p:nvPr/>
            </p:nvSpPr>
            <p:spPr bwMode="auto">
              <a:xfrm>
                <a:off x="-5102" y="2769"/>
                <a:ext cx="1832" cy="2930"/>
              </a:xfrm>
              <a:custGeom>
                <a:avLst/>
                <a:gdLst>
                  <a:gd name="T0" fmla="*/ 267 w 621"/>
                  <a:gd name="T1" fmla="*/ 102 h 995"/>
                  <a:gd name="T2" fmla="*/ 267 w 621"/>
                  <a:gd name="T3" fmla="*/ 1 h 995"/>
                  <a:gd name="T4" fmla="*/ 352 w 621"/>
                  <a:gd name="T5" fmla="*/ 1 h 995"/>
                  <a:gd name="T6" fmla="*/ 362 w 621"/>
                  <a:gd name="T7" fmla="*/ 17 h 995"/>
                  <a:gd name="T8" fmla="*/ 362 w 621"/>
                  <a:gd name="T9" fmla="*/ 102 h 995"/>
                  <a:gd name="T10" fmla="*/ 386 w 621"/>
                  <a:gd name="T11" fmla="*/ 108 h 995"/>
                  <a:gd name="T12" fmla="*/ 619 w 621"/>
                  <a:gd name="T13" fmla="*/ 385 h 995"/>
                  <a:gd name="T14" fmla="*/ 619 w 621"/>
                  <a:gd name="T15" fmla="*/ 681 h 995"/>
                  <a:gd name="T16" fmla="*/ 384 w 621"/>
                  <a:gd name="T17" fmla="*/ 958 h 995"/>
                  <a:gd name="T18" fmla="*/ 18 w 621"/>
                  <a:gd name="T19" fmla="*/ 746 h 995"/>
                  <a:gd name="T20" fmla="*/ 7 w 621"/>
                  <a:gd name="T21" fmla="*/ 659 h 995"/>
                  <a:gd name="T22" fmla="*/ 6 w 621"/>
                  <a:gd name="T23" fmla="*/ 415 h 995"/>
                  <a:gd name="T24" fmla="*/ 252 w 621"/>
                  <a:gd name="T25" fmla="*/ 105 h 995"/>
                  <a:gd name="T26" fmla="*/ 267 w 621"/>
                  <a:gd name="T27" fmla="*/ 102 h 995"/>
                  <a:gd name="T28" fmla="*/ 523 w 621"/>
                  <a:gd name="T29" fmla="*/ 490 h 995"/>
                  <a:gd name="T30" fmla="*/ 102 w 621"/>
                  <a:gd name="T31" fmla="*/ 490 h 995"/>
                  <a:gd name="T32" fmla="*/ 102 w 621"/>
                  <a:gd name="T33" fmla="*/ 617 h 995"/>
                  <a:gd name="T34" fmla="*/ 105 w 621"/>
                  <a:gd name="T35" fmla="*/ 700 h 995"/>
                  <a:gd name="T36" fmla="*/ 360 w 621"/>
                  <a:gd name="T37" fmla="*/ 866 h 995"/>
                  <a:gd name="T38" fmla="*/ 523 w 621"/>
                  <a:gd name="T39" fmla="*/ 681 h 995"/>
                  <a:gd name="T40" fmla="*/ 525 w 621"/>
                  <a:gd name="T41" fmla="*/ 497 h 995"/>
                  <a:gd name="T42" fmla="*/ 523 w 621"/>
                  <a:gd name="T43" fmla="*/ 490 h 995"/>
                  <a:gd name="T44" fmla="*/ 104 w 621"/>
                  <a:gd name="T45" fmla="*/ 390 h 995"/>
                  <a:gd name="T46" fmla="*/ 265 w 621"/>
                  <a:gd name="T47" fmla="*/ 390 h 995"/>
                  <a:gd name="T48" fmla="*/ 265 w 621"/>
                  <a:gd name="T49" fmla="*/ 202 h 995"/>
                  <a:gd name="T50" fmla="*/ 104 w 621"/>
                  <a:gd name="T51" fmla="*/ 390 h 995"/>
                  <a:gd name="T52" fmla="*/ 522 w 621"/>
                  <a:gd name="T53" fmla="*/ 392 h 995"/>
                  <a:gd name="T54" fmla="*/ 362 w 621"/>
                  <a:gd name="T55" fmla="*/ 203 h 995"/>
                  <a:gd name="T56" fmla="*/ 363 w 621"/>
                  <a:gd name="T57" fmla="*/ 381 h 995"/>
                  <a:gd name="T58" fmla="*/ 373 w 621"/>
                  <a:gd name="T59" fmla="*/ 392 h 995"/>
                  <a:gd name="T60" fmla="*/ 522 w 621"/>
                  <a:gd name="T61" fmla="*/ 392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1" h="995">
                    <a:moveTo>
                      <a:pt x="267" y="102"/>
                    </a:moveTo>
                    <a:cubicBezTo>
                      <a:pt x="267" y="68"/>
                      <a:pt x="267" y="36"/>
                      <a:pt x="267" y="1"/>
                    </a:cubicBezTo>
                    <a:cubicBezTo>
                      <a:pt x="296" y="1"/>
                      <a:pt x="324" y="0"/>
                      <a:pt x="352" y="1"/>
                    </a:cubicBezTo>
                    <a:cubicBezTo>
                      <a:pt x="355" y="2"/>
                      <a:pt x="361" y="11"/>
                      <a:pt x="362" y="17"/>
                    </a:cubicBezTo>
                    <a:cubicBezTo>
                      <a:pt x="363" y="45"/>
                      <a:pt x="362" y="73"/>
                      <a:pt x="362" y="102"/>
                    </a:cubicBezTo>
                    <a:cubicBezTo>
                      <a:pt x="371" y="104"/>
                      <a:pt x="378" y="106"/>
                      <a:pt x="386" y="108"/>
                    </a:cubicBezTo>
                    <a:cubicBezTo>
                      <a:pt x="522" y="140"/>
                      <a:pt x="618" y="257"/>
                      <a:pt x="619" y="385"/>
                    </a:cubicBezTo>
                    <a:cubicBezTo>
                      <a:pt x="621" y="483"/>
                      <a:pt x="621" y="582"/>
                      <a:pt x="619" y="681"/>
                    </a:cubicBezTo>
                    <a:cubicBezTo>
                      <a:pt x="618" y="812"/>
                      <a:pt x="518" y="927"/>
                      <a:pt x="384" y="958"/>
                    </a:cubicBezTo>
                    <a:cubicBezTo>
                      <a:pt x="223" y="995"/>
                      <a:pt x="59" y="901"/>
                      <a:pt x="18" y="746"/>
                    </a:cubicBezTo>
                    <a:cubicBezTo>
                      <a:pt x="10" y="718"/>
                      <a:pt x="7" y="688"/>
                      <a:pt x="7" y="659"/>
                    </a:cubicBezTo>
                    <a:cubicBezTo>
                      <a:pt x="6" y="578"/>
                      <a:pt x="9" y="496"/>
                      <a:pt x="6" y="415"/>
                    </a:cubicBezTo>
                    <a:cubicBezTo>
                      <a:pt x="0" y="254"/>
                      <a:pt x="113" y="133"/>
                      <a:pt x="252" y="105"/>
                    </a:cubicBezTo>
                    <a:cubicBezTo>
                      <a:pt x="256" y="104"/>
                      <a:pt x="260" y="103"/>
                      <a:pt x="267" y="102"/>
                    </a:cubicBezTo>
                    <a:close/>
                    <a:moveTo>
                      <a:pt x="523" y="490"/>
                    </a:moveTo>
                    <a:cubicBezTo>
                      <a:pt x="383" y="490"/>
                      <a:pt x="243" y="490"/>
                      <a:pt x="102" y="490"/>
                    </a:cubicBezTo>
                    <a:cubicBezTo>
                      <a:pt x="102" y="533"/>
                      <a:pt x="102" y="575"/>
                      <a:pt x="102" y="617"/>
                    </a:cubicBezTo>
                    <a:cubicBezTo>
                      <a:pt x="102" y="645"/>
                      <a:pt x="100" y="673"/>
                      <a:pt x="105" y="700"/>
                    </a:cubicBezTo>
                    <a:cubicBezTo>
                      <a:pt x="126" y="817"/>
                      <a:pt x="243" y="892"/>
                      <a:pt x="360" y="866"/>
                    </a:cubicBezTo>
                    <a:cubicBezTo>
                      <a:pt x="452" y="845"/>
                      <a:pt x="516" y="775"/>
                      <a:pt x="523" y="681"/>
                    </a:cubicBezTo>
                    <a:cubicBezTo>
                      <a:pt x="528" y="620"/>
                      <a:pt x="525" y="558"/>
                      <a:pt x="525" y="497"/>
                    </a:cubicBezTo>
                    <a:cubicBezTo>
                      <a:pt x="525" y="495"/>
                      <a:pt x="524" y="492"/>
                      <a:pt x="523" y="490"/>
                    </a:cubicBezTo>
                    <a:close/>
                    <a:moveTo>
                      <a:pt x="104" y="390"/>
                    </a:moveTo>
                    <a:cubicBezTo>
                      <a:pt x="159" y="390"/>
                      <a:pt x="212" y="390"/>
                      <a:pt x="265" y="390"/>
                    </a:cubicBezTo>
                    <a:cubicBezTo>
                      <a:pt x="265" y="326"/>
                      <a:pt x="265" y="264"/>
                      <a:pt x="265" y="202"/>
                    </a:cubicBezTo>
                    <a:cubicBezTo>
                      <a:pt x="178" y="215"/>
                      <a:pt x="97" y="308"/>
                      <a:pt x="104" y="390"/>
                    </a:cubicBezTo>
                    <a:close/>
                    <a:moveTo>
                      <a:pt x="522" y="392"/>
                    </a:moveTo>
                    <a:cubicBezTo>
                      <a:pt x="531" y="311"/>
                      <a:pt x="444" y="208"/>
                      <a:pt x="362" y="203"/>
                    </a:cubicBezTo>
                    <a:cubicBezTo>
                      <a:pt x="362" y="263"/>
                      <a:pt x="362" y="322"/>
                      <a:pt x="363" y="381"/>
                    </a:cubicBezTo>
                    <a:cubicBezTo>
                      <a:pt x="363" y="385"/>
                      <a:pt x="369" y="392"/>
                      <a:pt x="373" y="392"/>
                    </a:cubicBezTo>
                    <a:cubicBezTo>
                      <a:pt x="422" y="392"/>
                      <a:pt x="472" y="392"/>
                      <a:pt x="522" y="39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sp>
        <p:nvSpPr>
          <p:cNvPr id="19" name="TextBox 18"/>
          <p:cNvSpPr txBox="1"/>
          <p:nvPr/>
        </p:nvSpPr>
        <p:spPr>
          <a:xfrm>
            <a:off x="668338" y="1473058"/>
            <a:ext cx="6209541" cy="731032"/>
          </a:xfrm>
          <a:prstGeom prst="rect">
            <a:avLst/>
          </a:prstGeom>
          <a:noFill/>
        </p:spPr>
        <p:txBody>
          <a:bodyPr wrap="square" lIns="72000" tIns="72000" rIns="72000" bIns="72000" rtlCol="0">
            <a:noAutofit/>
          </a:bodyPr>
          <a:lstStyle/>
          <a:p>
            <a:pPr algn="ctr"/>
            <a:r>
              <a:rPr lang="en-GB" sz="2800" b="1" dirty="0">
                <a:latin typeface="+mj-lt"/>
              </a:rPr>
              <a:t>2022 Campus Recruitment</a:t>
            </a:r>
          </a:p>
        </p:txBody>
      </p:sp>
      <p:sp>
        <p:nvSpPr>
          <p:cNvPr id="20" name="Rectangle 19"/>
          <p:cNvSpPr/>
          <p:nvPr/>
        </p:nvSpPr>
        <p:spPr>
          <a:xfrm>
            <a:off x="2240313" y="2279527"/>
            <a:ext cx="3060000" cy="334313"/>
          </a:xfrm>
          <a:prstGeom prst="rect">
            <a:avLst/>
          </a:prstGeom>
          <a:solidFill>
            <a:schemeClr val="accent2"/>
          </a:solidFill>
        </p:spPr>
        <p:txBody>
          <a:bodyPr wrap="square" bIns="72000" anchor="ctr">
            <a:spAutoFit/>
          </a:bodyPr>
          <a:lstStyle/>
          <a:p>
            <a:pPr algn="ctr"/>
            <a:r>
              <a:rPr lang="en-GB" sz="1400" b="1" dirty="0">
                <a:ea typeface="Times New Roman"/>
                <a:cs typeface="Georgia"/>
              </a:rPr>
              <a:t>Freshfields </a:t>
            </a:r>
            <a:endParaRPr lang="en-GB" sz="1400" b="1" dirty="0"/>
          </a:p>
        </p:txBody>
      </p:sp>
      <p:grpSp>
        <p:nvGrpSpPr>
          <p:cNvPr id="48" name="Group 47">
            <a:extLst>
              <a:ext uri="{FF2B5EF4-FFF2-40B4-BE49-F238E27FC236}">
                <a16:creationId xmlns:a16="http://schemas.microsoft.com/office/drawing/2014/main" id="{7A730934-4275-4E16-AC95-4475CB2336A7}"/>
              </a:ext>
            </a:extLst>
          </p:cNvPr>
          <p:cNvGrpSpPr/>
          <p:nvPr/>
        </p:nvGrpSpPr>
        <p:grpSpPr>
          <a:xfrm>
            <a:off x="679638" y="4392424"/>
            <a:ext cx="6201986" cy="4309042"/>
            <a:chOff x="723503" y="4498187"/>
            <a:chExt cx="6201986" cy="4356862"/>
          </a:xfrm>
        </p:grpSpPr>
        <p:sp>
          <p:nvSpPr>
            <p:cNvPr id="49" name="Rectangle 48">
              <a:extLst>
                <a:ext uri="{FF2B5EF4-FFF2-40B4-BE49-F238E27FC236}">
                  <a16:creationId xmlns:a16="http://schemas.microsoft.com/office/drawing/2014/main" id="{80E5E5A9-73F0-4386-A043-9A88426ECA4D}"/>
                </a:ext>
              </a:extLst>
            </p:cNvPr>
            <p:cNvSpPr/>
            <p:nvPr/>
          </p:nvSpPr>
          <p:spPr>
            <a:xfrm>
              <a:off x="723503" y="4498187"/>
              <a:ext cx="6201986" cy="435686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gn="ctr"/>
              <a:r>
                <a:rPr lang="en-GB" sz="2000" b="1" dirty="0">
                  <a:solidFill>
                    <a:schemeClr val="bg1"/>
                  </a:solidFill>
                  <a:latin typeface="+mj-lt"/>
                </a:rPr>
                <a:t>To apply you will need:</a:t>
              </a:r>
            </a:p>
            <a:p>
              <a:pPr algn="ctr"/>
              <a:endParaRPr lang="en-GB" sz="2000" b="1" dirty="0">
                <a:solidFill>
                  <a:schemeClr val="bg1"/>
                </a:solidFill>
                <a:latin typeface="+mj-lt"/>
              </a:endParaRPr>
            </a:p>
            <a:p>
              <a:pPr algn="ctr"/>
              <a:endParaRPr lang="en-GB" sz="2000" b="1" dirty="0">
                <a:solidFill>
                  <a:schemeClr val="bg1"/>
                </a:solidFill>
                <a:latin typeface="+mj-lt"/>
              </a:endParaRPr>
            </a:p>
            <a:p>
              <a:pPr algn="ctr"/>
              <a:endParaRPr lang="en-GB" sz="2000" b="1" dirty="0">
                <a:solidFill>
                  <a:schemeClr val="bg1"/>
                </a:solidFill>
                <a:latin typeface="+mj-lt"/>
              </a:endParaRPr>
            </a:p>
            <a:p>
              <a:pPr algn="ctr"/>
              <a:endParaRPr lang="en-GB" sz="2000" b="1" dirty="0">
                <a:solidFill>
                  <a:schemeClr val="bg1"/>
                </a:solidFill>
                <a:latin typeface="+mj-lt"/>
              </a:endParaRPr>
            </a:p>
            <a:p>
              <a:pPr algn="ctr"/>
              <a:endParaRPr lang="en-GB" sz="2000" b="1" dirty="0">
                <a:solidFill>
                  <a:schemeClr val="bg1"/>
                </a:solidFill>
                <a:latin typeface="+mj-lt"/>
              </a:endParaRPr>
            </a:p>
            <a:p>
              <a:pPr algn="ctr"/>
              <a:endParaRPr lang="en-GB" sz="2000" b="1" dirty="0">
                <a:solidFill>
                  <a:schemeClr val="bg1"/>
                </a:solidFill>
                <a:latin typeface="+mj-lt"/>
              </a:endParaRPr>
            </a:p>
            <a:p>
              <a:pPr algn="ctr"/>
              <a:endParaRPr lang="en-GB" sz="2000" b="1" dirty="0">
                <a:solidFill>
                  <a:schemeClr val="bg1"/>
                </a:solidFill>
                <a:latin typeface="+mj-lt"/>
              </a:endParaRPr>
            </a:p>
            <a:p>
              <a:pPr algn="ctr"/>
              <a:endParaRPr lang="en-GB" sz="1000" b="1" dirty="0">
                <a:solidFill>
                  <a:schemeClr val="bg1"/>
                </a:solidFill>
                <a:latin typeface="+mj-lt"/>
              </a:endParaRPr>
            </a:p>
            <a:p>
              <a:pPr lvl="0">
                <a:spcBef>
                  <a:spcPts val="600"/>
                </a:spcBef>
                <a:spcAft>
                  <a:spcPts val="300"/>
                </a:spcAft>
              </a:pPr>
              <a:endParaRPr lang="en-GB" sz="1000" b="1" dirty="0">
                <a:solidFill>
                  <a:schemeClr val="bg1"/>
                </a:solidFill>
                <a:latin typeface="+mj-lt"/>
              </a:endParaRPr>
            </a:p>
            <a:p>
              <a:pPr lvl="0">
                <a:spcBef>
                  <a:spcPts val="600"/>
                </a:spcBef>
                <a:spcAft>
                  <a:spcPts val="300"/>
                </a:spcAft>
              </a:pPr>
              <a:endParaRPr lang="en-GB" sz="1000" b="1" dirty="0">
                <a:solidFill>
                  <a:schemeClr val="bg1"/>
                </a:solidFill>
                <a:latin typeface="+mj-lt"/>
              </a:endParaRPr>
            </a:p>
            <a:p>
              <a:pPr lvl="0">
                <a:spcBef>
                  <a:spcPts val="600"/>
                </a:spcBef>
                <a:spcAft>
                  <a:spcPts val="300"/>
                </a:spcAft>
              </a:pPr>
              <a:r>
                <a:rPr lang="en-GB" sz="1100" b="1" dirty="0">
                  <a:solidFill>
                    <a:schemeClr val="bg1"/>
                  </a:solidFill>
                  <a:latin typeface="+mj-lt"/>
                </a:rPr>
                <a:t>Notes</a:t>
              </a:r>
              <a:r>
                <a:rPr lang="en-GB" sz="1100" dirty="0">
                  <a:solidFill>
                    <a:schemeClr val="bg1"/>
                  </a:solidFill>
                  <a:latin typeface="+mj-lt"/>
                </a:rPr>
                <a:t>:</a:t>
              </a:r>
              <a:endParaRPr lang="en-GB" sz="1100" b="1" dirty="0">
                <a:solidFill>
                  <a:schemeClr val="bg1"/>
                </a:solidFill>
                <a:latin typeface="+mj-lt"/>
              </a:endParaRPr>
            </a:p>
            <a:p>
              <a:pPr marL="171450" lvl="0" indent="-171450">
                <a:spcAft>
                  <a:spcPts val="300"/>
                </a:spcAft>
                <a:buClr>
                  <a:schemeClr val="bg2"/>
                </a:buClr>
                <a:buFont typeface="Arial" panose="020B0604020202020204" pitchFamily="34" charset="0"/>
                <a:buChar char="•"/>
              </a:pPr>
              <a:r>
                <a:rPr lang="en-GB" sz="1100" dirty="0">
                  <a:solidFill>
                    <a:schemeClr val="bg1"/>
                  </a:solidFill>
                  <a:latin typeface="Ebrima"/>
                </a:rPr>
                <a:t>All the documents should be in either Word or PDF files</a:t>
              </a:r>
            </a:p>
            <a:p>
              <a:pPr marL="171450" lvl="0" indent="-171450">
                <a:spcAft>
                  <a:spcPts val="300"/>
                </a:spcAft>
                <a:buClr>
                  <a:schemeClr val="bg2"/>
                </a:buClr>
                <a:buFont typeface="Arial" panose="020B0604020202020204" pitchFamily="34" charset="0"/>
                <a:buChar char="•"/>
              </a:pPr>
              <a:r>
                <a:rPr lang="en-GB" sz="1100" dirty="0">
                  <a:solidFill>
                    <a:schemeClr val="bg1"/>
                  </a:solidFill>
                  <a:latin typeface="Ebrima"/>
                </a:rPr>
                <a:t>Consolidate all the documents in one ZIP file with an English file name of ‘</a:t>
              </a:r>
              <a:r>
                <a:rPr lang="en-GB" sz="1100" b="1" dirty="0">
                  <a:solidFill>
                    <a:schemeClr val="bg1"/>
                  </a:solidFill>
                  <a:latin typeface="Ebrima"/>
                </a:rPr>
                <a:t>[university]-[name].zip</a:t>
              </a:r>
              <a:r>
                <a:rPr lang="en-GB" sz="1100" dirty="0">
                  <a:solidFill>
                    <a:schemeClr val="bg1"/>
                  </a:solidFill>
                  <a:latin typeface="Ebrima"/>
                </a:rPr>
                <a:t>’</a:t>
              </a:r>
            </a:p>
            <a:p>
              <a:pPr marL="171450" lvl="0" indent="-171450">
                <a:spcAft>
                  <a:spcPts val="300"/>
                </a:spcAft>
                <a:buClr>
                  <a:schemeClr val="bg2"/>
                </a:buClr>
                <a:buFont typeface="Arial" panose="020B0604020202020204" pitchFamily="34" charset="0"/>
                <a:buChar char="•"/>
              </a:pPr>
              <a:r>
                <a:rPr lang="en-GB" sz="1100" dirty="0">
                  <a:solidFill>
                    <a:schemeClr val="bg1"/>
                  </a:solidFill>
                  <a:latin typeface="Ebrima"/>
                </a:rPr>
                <a:t>Name your email subject as ‘</a:t>
              </a:r>
              <a:r>
                <a:rPr lang="en-GB" sz="1100" b="1" dirty="0">
                  <a:solidFill>
                    <a:schemeClr val="bg1"/>
                  </a:solidFill>
                  <a:latin typeface="Ebrima"/>
                </a:rPr>
                <a:t>Freshfields-[university]-[name]</a:t>
              </a:r>
              <a:r>
                <a:rPr lang="en-GB" sz="1100" dirty="0">
                  <a:solidFill>
                    <a:schemeClr val="bg1"/>
                  </a:solidFill>
                  <a:latin typeface="Ebrima"/>
                </a:rPr>
                <a:t>’</a:t>
              </a:r>
              <a:endParaRPr lang="en-GB" sz="2800" b="1" dirty="0">
                <a:solidFill>
                  <a:schemeClr val="bg1"/>
                </a:solidFill>
                <a:latin typeface="+mj-lt"/>
              </a:endParaRPr>
            </a:p>
          </p:txBody>
        </p:sp>
        <p:grpSp>
          <p:nvGrpSpPr>
            <p:cNvPr id="50" name="Group 49">
              <a:extLst>
                <a:ext uri="{FF2B5EF4-FFF2-40B4-BE49-F238E27FC236}">
                  <a16:creationId xmlns:a16="http://schemas.microsoft.com/office/drawing/2014/main" id="{E5F49003-F787-4190-9B2E-228CBDBF35AF}"/>
                </a:ext>
              </a:extLst>
            </p:cNvPr>
            <p:cNvGrpSpPr/>
            <p:nvPr/>
          </p:nvGrpSpPr>
          <p:grpSpPr>
            <a:xfrm>
              <a:off x="881507" y="5093300"/>
              <a:ext cx="5869077" cy="2436964"/>
              <a:chOff x="881507" y="4806696"/>
              <a:chExt cx="5869077" cy="2436964"/>
            </a:xfrm>
          </p:grpSpPr>
          <p:grpSp>
            <p:nvGrpSpPr>
              <p:cNvPr id="52" name="Group 51">
                <a:extLst>
                  <a:ext uri="{FF2B5EF4-FFF2-40B4-BE49-F238E27FC236}">
                    <a16:creationId xmlns:a16="http://schemas.microsoft.com/office/drawing/2014/main" id="{4150AA31-4580-4C6C-9096-E28A621C53CB}"/>
                  </a:ext>
                </a:extLst>
              </p:cNvPr>
              <p:cNvGrpSpPr/>
              <p:nvPr/>
            </p:nvGrpSpPr>
            <p:grpSpPr>
              <a:xfrm>
                <a:off x="881507" y="5408326"/>
                <a:ext cx="5869077" cy="1835334"/>
                <a:chOff x="892807" y="4981514"/>
                <a:chExt cx="5869077" cy="1835334"/>
              </a:xfrm>
            </p:grpSpPr>
            <p:sp>
              <p:nvSpPr>
                <p:cNvPr id="56" name="Rectangle 55">
                  <a:extLst>
                    <a:ext uri="{FF2B5EF4-FFF2-40B4-BE49-F238E27FC236}">
                      <a16:creationId xmlns:a16="http://schemas.microsoft.com/office/drawing/2014/main" id="{7972FD69-3727-485A-B133-C0E131439357}"/>
                    </a:ext>
                  </a:extLst>
                </p:cNvPr>
                <p:cNvSpPr/>
                <p:nvPr/>
              </p:nvSpPr>
              <p:spPr>
                <a:xfrm>
                  <a:off x="892807" y="4981514"/>
                  <a:ext cx="1821600" cy="1820094"/>
                </a:xfrm>
                <a:prstGeom prst="rect">
                  <a:avLst/>
                </a:prstGeom>
                <a:solidFill>
                  <a:schemeClr val="bg2"/>
                </a:solidFill>
                <a:ln w="31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algn="ctr">
                    <a:spcAft>
                      <a:spcPts val="600"/>
                    </a:spcAft>
                  </a:pPr>
                  <a:r>
                    <a:rPr lang="en-GB" sz="1100" b="1" dirty="0">
                      <a:solidFill>
                        <a:schemeClr val="tx1"/>
                      </a:solidFill>
                      <a:latin typeface="+mj-lt"/>
                    </a:rPr>
                    <a:t>An application cover letter in English</a:t>
                  </a:r>
                </a:p>
                <a:p>
                  <a:pPr marL="171450" indent="-171450">
                    <a:spcAft>
                      <a:spcPts val="300"/>
                    </a:spcAft>
                    <a:buClr>
                      <a:schemeClr val="tx1"/>
                    </a:buClr>
                    <a:buFont typeface="Arial" panose="020B0604020202020204" pitchFamily="34" charset="0"/>
                    <a:buChar char="•"/>
                  </a:pPr>
                  <a:r>
                    <a:rPr lang="en-GB" sz="900" dirty="0">
                      <a:solidFill>
                        <a:schemeClr val="tx1"/>
                      </a:solidFill>
                    </a:rPr>
                    <a:t>Indicate your preferred location to join us in (Beijing, Shanghai or Hong Kong).</a:t>
                  </a:r>
                </a:p>
                <a:p>
                  <a:pPr marL="171450" indent="-171450">
                    <a:buClr>
                      <a:schemeClr val="tx1"/>
                    </a:buClr>
                    <a:buFont typeface="Arial" panose="020B0604020202020204" pitchFamily="34" charset="0"/>
                    <a:buChar char="•"/>
                  </a:pPr>
                  <a:r>
                    <a:rPr lang="en-GB" sz="900" dirty="0">
                      <a:solidFill>
                        <a:schemeClr val="tx1"/>
                      </a:solidFill>
                    </a:rPr>
                    <a:t>Details your career aspirations, the main reasons that you choose to apply to Freshfields, and your perceived personal strengths for this position.</a:t>
                  </a:r>
                </a:p>
                <a:p>
                  <a:pPr algn="ctr"/>
                  <a:endParaRPr lang="en-GB" sz="1100" b="1" dirty="0">
                    <a:solidFill>
                      <a:schemeClr val="tx1"/>
                    </a:solidFill>
                    <a:latin typeface="+mj-lt"/>
                  </a:endParaRPr>
                </a:p>
              </p:txBody>
            </p:sp>
            <p:sp>
              <p:nvSpPr>
                <p:cNvPr id="57" name="Rectangle 56">
                  <a:extLst>
                    <a:ext uri="{FF2B5EF4-FFF2-40B4-BE49-F238E27FC236}">
                      <a16:creationId xmlns:a16="http://schemas.microsoft.com/office/drawing/2014/main" id="{3EA1BAE2-8BD7-4F69-8BD6-B1D6F65FF91D}"/>
                    </a:ext>
                  </a:extLst>
                </p:cNvPr>
                <p:cNvSpPr/>
                <p:nvPr/>
              </p:nvSpPr>
              <p:spPr>
                <a:xfrm>
                  <a:off x="2908130" y="4989134"/>
                  <a:ext cx="1821203" cy="1820094"/>
                </a:xfrm>
                <a:prstGeom prst="rect">
                  <a:avLst/>
                </a:prstGeom>
                <a:solidFill>
                  <a:schemeClr val="accent3"/>
                </a:solidFill>
                <a:ln w="31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lvl="0" algn="ctr">
                    <a:spcAft>
                      <a:spcPts val="600"/>
                    </a:spcAft>
                  </a:pPr>
                  <a:r>
                    <a:rPr lang="en-GB" sz="1100" b="1" dirty="0">
                      <a:solidFill>
                        <a:srgbClr val="1D2B4D"/>
                      </a:solidFill>
                      <a:latin typeface="Ebrima"/>
                    </a:rPr>
                    <a:t>An application form in both Chinese and English</a:t>
                  </a:r>
                </a:p>
                <a:p>
                  <a:pPr marL="171450" lvl="0" indent="-171450">
                    <a:spcAft>
                      <a:spcPts val="300"/>
                    </a:spcAft>
                    <a:buClr>
                      <a:schemeClr val="tx1"/>
                    </a:buClr>
                    <a:buFont typeface="Arial" panose="020B0604020202020204" pitchFamily="34" charset="0"/>
                    <a:buChar char="•"/>
                  </a:pPr>
                  <a:r>
                    <a:rPr lang="en-GB" sz="900" dirty="0">
                      <a:solidFill>
                        <a:srgbClr val="1D2B4D"/>
                      </a:solidFill>
                    </a:rPr>
                    <a:t>Download and complete the standard application form enclosed.</a:t>
                  </a:r>
                </a:p>
              </p:txBody>
            </p:sp>
            <p:sp>
              <p:nvSpPr>
                <p:cNvPr id="58" name="Rectangle 57">
                  <a:extLst>
                    <a:ext uri="{FF2B5EF4-FFF2-40B4-BE49-F238E27FC236}">
                      <a16:creationId xmlns:a16="http://schemas.microsoft.com/office/drawing/2014/main" id="{130787D8-C1D0-49A3-A25D-A4643D2F0695}"/>
                    </a:ext>
                  </a:extLst>
                </p:cNvPr>
                <p:cNvSpPr/>
                <p:nvPr/>
              </p:nvSpPr>
              <p:spPr>
                <a:xfrm>
                  <a:off x="4940284" y="4996754"/>
                  <a:ext cx="1821600" cy="1820094"/>
                </a:xfrm>
                <a:prstGeom prst="rect">
                  <a:avLst/>
                </a:prstGeom>
                <a:solidFill>
                  <a:schemeClr val="accent5"/>
                </a:solidFill>
                <a:ln w="31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p>
                  <a:pPr lvl="0" algn="ctr">
                    <a:spcAft>
                      <a:spcPts val="600"/>
                    </a:spcAft>
                  </a:pPr>
                  <a:r>
                    <a:rPr lang="en-GB" sz="1100" b="1" dirty="0">
                      <a:solidFill>
                        <a:srgbClr val="1D2B4D"/>
                      </a:solidFill>
                      <a:latin typeface="Ebrima"/>
                    </a:rPr>
                    <a:t>A copy of full </a:t>
                  </a:r>
                  <a:br>
                    <a:rPr lang="en-GB" sz="1100" b="1" dirty="0">
                      <a:solidFill>
                        <a:srgbClr val="1D2B4D"/>
                      </a:solidFill>
                      <a:latin typeface="Ebrima"/>
                    </a:rPr>
                  </a:br>
                  <a:r>
                    <a:rPr lang="en-GB" sz="1100" b="1" dirty="0">
                      <a:solidFill>
                        <a:srgbClr val="1D2B4D"/>
                      </a:solidFill>
                      <a:latin typeface="Ebrima"/>
                    </a:rPr>
                    <a:t>academic transcripts</a:t>
                  </a:r>
                </a:p>
                <a:p>
                  <a:pPr marL="171450" lvl="0" indent="-171450">
                    <a:spcAft>
                      <a:spcPts val="300"/>
                    </a:spcAft>
                    <a:buClr>
                      <a:schemeClr val="tx1"/>
                    </a:buClr>
                    <a:buFont typeface="Arial" panose="020B0604020202020204" pitchFamily="34" charset="0"/>
                    <a:buChar char="•"/>
                  </a:pPr>
                  <a:r>
                    <a:rPr lang="en-GB" sz="900" dirty="0">
                      <a:solidFill>
                        <a:schemeClr val="tx1"/>
                      </a:solidFill>
                    </a:rPr>
                    <a:t>Provide transcripts during your entire university study period.</a:t>
                  </a:r>
                </a:p>
              </p:txBody>
            </p:sp>
          </p:grpSp>
          <p:sp>
            <p:nvSpPr>
              <p:cNvPr id="53" name="Oval 52">
                <a:extLst>
                  <a:ext uri="{FF2B5EF4-FFF2-40B4-BE49-F238E27FC236}">
                    <a16:creationId xmlns:a16="http://schemas.microsoft.com/office/drawing/2014/main" id="{A0F025C0-90F1-49BC-B6C4-42531AEC5798}"/>
                  </a:ext>
                </a:extLst>
              </p:cNvPr>
              <p:cNvSpPr/>
              <p:nvPr/>
            </p:nvSpPr>
            <p:spPr>
              <a:xfrm>
                <a:off x="1438550" y="4819226"/>
                <a:ext cx="518615" cy="495755"/>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2000" dirty="0">
                    <a:solidFill>
                      <a:schemeClr val="tx1"/>
                    </a:solidFill>
                    <a:latin typeface="+mj-lt"/>
                  </a:rPr>
                  <a:t>1</a:t>
                </a:r>
              </a:p>
            </p:txBody>
          </p:sp>
          <p:sp>
            <p:nvSpPr>
              <p:cNvPr id="54" name="Oval 53">
                <a:extLst>
                  <a:ext uri="{FF2B5EF4-FFF2-40B4-BE49-F238E27FC236}">
                    <a16:creationId xmlns:a16="http://schemas.microsoft.com/office/drawing/2014/main" id="{BB12A1D1-DD2C-432B-B258-E3EE1FDAE2C4}"/>
                  </a:ext>
                </a:extLst>
              </p:cNvPr>
              <p:cNvSpPr/>
              <p:nvPr/>
            </p:nvSpPr>
            <p:spPr>
              <a:xfrm>
                <a:off x="3508519" y="4806696"/>
                <a:ext cx="518615" cy="518615"/>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2000" dirty="0">
                    <a:solidFill>
                      <a:schemeClr val="tx1"/>
                    </a:solidFill>
                    <a:latin typeface="+mj-lt"/>
                  </a:rPr>
                  <a:t>2</a:t>
                </a:r>
              </a:p>
            </p:txBody>
          </p:sp>
          <p:sp>
            <p:nvSpPr>
              <p:cNvPr id="55" name="Oval 54">
                <a:extLst>
                  <a:ext uri="{FF2B5EF4-FFF2-40B4-BE49-F238E27FC236}">
                    <a16:creationId xmlns:a16="http://schemas.microsoft.com/office/drawing/2014/main" id="{02EFEA0B-3B33-4B41-ACF6-90DDCB068732}"/>
                  </a:ext>
                </a:extLst>
              </p:cNvPr>
              <p:cNvSpPr/>
              <p:nvPr/>
            </p:nvSpPr>
            <p:spPr>
              <a:xfrm>
                <a:off x="5565236" y="4819226"/>
                <a:ext cx="518615" cy="518615"/>
              </a:xfrm>
              <a:prstGeom prst="ellipse">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r>
                  <a:rPr lang="en-GB" sz="2000" dirty="0">
                    <a:solidFill>
                      <a:schemeClr val="tx1"/>
                    </a:solidFill>
                    <a:latin typeface="+mj-lt"/>
                  </a:rPr>
                  <a:t>3</a:t>
                </a:r>
              </a:p>
            </p:txBody>
          </p:sp>
        </p:grpSp>
      </p:grpSp>
      <p:cxnSp>
        <p:nvCxnSpPr>
          <p:cNvPr id="59" name="Straight Connector 58">
            <a:extLst>
              <a:ext uri="{FF2B5EF4-FFF2-40B4-BE49-F238E27FC236}">
                <a16:creationId xmlns:a16="http://schemas.microsoft.com/office/drawing/2014/main" id="{DDC4D287-19FD-41B2-AB4E-9FB1E1A673B8}"/>
              </a:ext>
            </a:extLst>
          </p:cNvPr>
          <p:cNvCxnSpPr/>
          <p:nvPr/>
        </p:nvCxnSpPr>
        <p:spPr>
          <a:xfrm>
            <a:off x="3186225" y="3757201"/>
            <a:ext cx="1009934"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CE99E2F9-5781-406C-836C-7FC34F93A341}"/>
              </a:ext>
            </a:extLst>
          </p:cNvPr>
          <p:cNvGrpSpPr/>
          <p:nvPr/>
        </p:nvGrpSpPr>
        <p:grpSpPr>
          <a:xfrm>
            <a:off x="5273442" y="8701466"/>
            <a:ext cx="1596882" cy="1118917"/>
            <a:chOff x="5273442" y="8653338"/>
            <a:chExt cx="1596882" cy="1118917"/>
          </a:xfrm>
        </p:grpSpPr>
        <p:sp>
          <p:nvSpPr>
            <p:cNvPr id="61" name="Freeform 165">
              <a:extLst>
                <a:ext uri="{FF2B5EF4-FFF2-40B4-BE49-F238E27FC236}">
                  <a16:creationId xmlns:a16="http://schemas.microsoft.com/office/drawing/2014/main" id="{FA1A2253-A60D-45E6-9BA0-A9E0DA16AD61}"/>
                </a:ext>
              </a:extLst>
            </p:cNvPr>
            <p:cNvSpPr>
              <a:spLocks noChangeAspect="1" noEditPoints="1"/>
            </p:cNvSpPr>
            <p:nvPr/>
          </p:nvSpPr>
          <p:spPr bwMode="auto">
            <a:xfrm>
              <a:off x="5751407" y="8653338"/>
              <a:ext cx="1118917" cy="1118917"/>
            </a:xfrm>
            <a:custGeom>
              <a:avLst/>
              <a:gdLst>
                <a:gd name="T0" fmla="*/ 2147483647 w 187"/>
                <a:gd name="T1" fmla="*/ 0 h 189"/>
                <a:gd name="T2" fmla="*/ 2147483647 w 187"/>
                <a:gd name="T3" fmla="*/ 2147483647 h 189"/>
                <a:gd name="T4" fmla="*/ 0 w 187"/>
                <a:gd name="T5" fmla="*/ 2147483647 h 189"/>
                <a:gd name="T6" fmla="*/ 2147483647 w 187"/>
                <a:gd name="T7" fmla="*/ 2147483647 h 189"/>
                <a:gd name="T8" fmla="*/ 2147483647 w 187"/>
                <a:gd name="T9" fmla="*/ 2147483647 h 189"/>
                <a:gd name="T10" fmla="*/ 2147483647 w 187"/>
                <a:gd name="T11" fmla="*/ 2147483647 h 189"/>
                <a:gd name="T12" fmla="*/ 2147483647 w 187"/>
                <a:gd name="T13" fmla="*/ 2147483647 h 189"/>
                <a:gd name="T14" fmla="*/ 2147483647 w 187"/>
                <a:gd name="T15" fmla="*/ 2147483647 h 189"/>
                <a:gd name="T16" fmla="*/ 2147483647 w 187"/>
                <a:gd name="T17" fmla="*/ 2147483647 h 189"/>
                <a:gd name="T18" fmla="*/ 2147483647 w 187"/>
                <a:gd name="T19" fmla="*/ 2147483647 h 189"/>
                <a:gd name="T20" fmla="*/ 2147483647 w 187"/>
                <a:gd name="T21" fmla="*/ 2147483647 h 189"/>
                <a:gd name="T22" fmla="*/ 2147483647 w 187"/>
                <a:gd name="T23" fmla="*/ 2147483647 h 189"/>
                <a:gd name="T24" fmla="*/ 2147483647 w 187"/>
                <a:gd name="T25" fmla="*/ 2147483647 h 189"/>
                <a:gd name="T26" fmla="*/ 2147483647 w 187"/>
                <a:gd name="T27" fmla="*/ 2147483647 h 189"/>
                <a:gd name="T28" fmla="*/ 2147483647 w 187"/>
                <a:gd name="T29" fmla="*/ 2147483647 h 189"/>
                <a:gd name="T30" fmla="*/ 2147483647 w 187"/>
                <a:gd name="T31" fmla="*/ 2147483647 h 189"/>
                <a:gd name="T32" fmla="*/ 2147483647 w 187"/>
                <a:gd name="T33" fmla="*/ 2147483647 h 189"/>
                <a:gd name="T34" fmla="*/ 2147483647 w 187"/>
                <a:gd name="T35" fmla="*/ 2147483647 h 189"/>
                <a:gd name="T36" fmla="*/ 2147483647 w 187"/>
                <a:gd name="T37" fmla="*/ 2147483647 h 189"/>
                <a:gd name="T38" fmla="*/ 2147483647 w 187"/>
                <a:gd name="T39" fmla="*/ 2147483647 h 189"/>
                <a:gd name="T40" fmla="*/ 2147483647 w 187"/>
                <a:gd name="T41" fmla="*/ 2147483647 h 189"/>
                <a:gd name="T42" fmla="*/ 2147483647 w 187"/>
                <a:gd name="T43" fmla="*/ 2147483647 h 189"/>
                <a:gd name="T44" fmla="*/ 2147483647 w 187"/>
                <a:gd name="T45" fmla="*/ 2147483647 h 189"/>
                <a:gd name="T46" fmla="*/ 2147483647 w 187"/>
                <a:gd name="T47" fmla="*/ 2147483647 h 189"/>
                <a:gd name="T48" fmla="*/ 2147483647 w 187"/>
                <a:gd name="T49" fmla="*/ 2147483647 h 189"/>
                <a:gd name="T50" fmla="*/ 2147483647 w 187"/>
                <a:gd name="T51" fmla="*/ 2147483647 h 189"/>
                <a:gd name="T52" fmla="*/ 2147483647 w 187"/>
                <a:gd name="T53" fmla="*/ 2147483647 h 189"/>
                <a:gd name="T54" fmla="*/ 2147483647 w 187"/>
                <a:gd name="T55" fmla="*/ 2147483647 h 189"/>
                <a:gd name="T56" fmla="*/ 2147483647 w 187"/>
                <a:gd name="T57" fmla="*/ 2147483647 h 189"/>
                <a:gd name="T58" fmla="*/ 2147483647 w 187"/>
                <a:gd name="T59" fmla="*/ 2147483647 h 189"/>
                <a:gd name="T60" fmla="*/ 2147483647 w 187"/>
                <a:gd name="T61" fmla="*/ 2147483647 h 189"/>
                <a:gd name="T62" fmla="*/ 2147483647 w 187"/>
                <a:gd name="T63" fmla="*/ 2147483647 h 189"/>
                <a:gd name="T64" fmla="*/ 2147483647 w 187"/>
                <a:gd name="T65" fmla="*/ 2147483647 h 189"/>
                <a:gd name="T66" fmla="*/ 2147483647 w 187"/>
                <a:gd name="T67" fmla="*/ 2147483647 h 1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87" h="189">
                  <a:moveTo>
                    <a:pt x="94" y="48"/>
                  </a:moveTo>
                  <a:lnTo>
                    <a:pt x="94" y="0"/>
                  </a:lnTo>
                  <a:lnTo>
                    <a:pt x="12" y="0"/>
                  </a:lnTo>
                  <a:lnTo>
                    <a:pt x="12" y="176"/>
                  </a:lnTo>
                  <a:lnTo>
                    <a:pt x="0" y="176"/>
                  </a:lnTo>
                  <a:lnTo>
                    <a:pt x="0" y="189"/>
                  </a:lnTo>
                  <a:lnTo>
                    <a:pt x="187" y="189"/>
                  </a:lnTo>
                  <a:lnTo>
                    <a:pt x="187" y="48"/>
                  </a:lnTo>
                  <a:lnTo>
                    <a:pt x="94" y="48"/>
                  </a:lnTo>
                  <a:close/>
                  <a:moveTo>
                    <a:pt x="71" y="176"/>
                  </a:moveTo>
                  <a:lnTo>
                    <a:pt x="36" y="176"/>
                  </a:lnTo>
                  <a:lnTo>
                    <a:pt x="36" y="153"/>
                  </a:lnTo>
                  <a:lnTo>
                    <a:pt x="71" y="153"/>
                  </a:lnTo>
                  <a:lnTo>
                    <a:pt x="71" y="176"/>
                  </a:lnTo>
                  <a:close/>
                  <a:moveTo>
                    <a:pt x="83" y="129"/>
                  </a:moveTo>
                  <a:lnTo>
                    <a:pt x="25" y="129"/>
                  </a:lnTo>
                  <a:lnTo>
                    <a:pt x="25" y="118"/>
                  </a:lnTo>
                  <a:lnTo>
                    <a:pt x="83" y="118"/>
                  </a:lnTo>
                  <a:lnTo>
                    <a:pt x="83" y="129"/>
                  </a:lnTo>
                  <a:close/>
                  <a:moveTo>
                    <a:pt x="83" y="106"/>
                  </a:moveTo>
                  <a:lnTo>
                    <a:pt x="25" y="106"/>
                  </a:lnTo>
                  <a:lnTo>
                    <a:pt x="25" y="95"/>
                  </a:lnTo>
                  <a:lnTo>
                    <a:pt x="83" y="95"/>
                  </a:lnTo>
                  <a:lnTo>
                    <a:pt x="83" y="106"/>
                  </a:lnTo>
                  <a:close/>
                  <a:moveTo>
                    <a:pt x="83" y="82"/>
                  </a:moveTo>
                  <a:lnTo>
                    <a:pt x="25" y="82"/>
                  </a:lnTo>
                  <a:lnTo>
                    <a:pt x="25" y="71"/>
                  </a:lnTo>
                  <a:lnTo>
                    <a:pt x="83" y="71"/>
                  </a:lnTo>
                  <a:lnTo>
                    <a:pt x="83" y="82"/>
                  </a:lnTo>
                  <a:close/>
                  <a:moveTo>
                    <a:pt x="83" y="59"/>
                  </a:moveTo>
                  <a:lnTo>
                    <a:pt x="25" y="59"/>
                  </a:lnTo>
                  <a:lnTo>
                    <a:pt x="25" y="48"/>
                  </a:lnTo>
                  <a:lnTo>
                    <a:pt x="83" y="48"/>
                  </a:lnTo>
                  <a:lnTo>
                    <a:pt x="83" y="59"/>
                  </a:lnTo>
                  <a:close/>
                  <a:moveTo>
                    <a:pt x="83" y="35"/>
                  </a:moveTo>
                  <a:lnTo>
                    <a:pt x="25" y="35"/>
                  </a:lnTo>
                  <a:lnTo>
                    <a:pt x="25" y="24"/>
                  </a:lnTo>
                  <a:lnTo>
                    <a:pt x="83" y="24"/>
                  </a:lnTo>
                  <a:lnTo>
                    <a:pt x="83" y="35"/>
                  </a:lnTo>
                  <a:close/>
                  <a:moveTo>
                    <a:pt x="141" y="164"/>
                  </a:moveTo>
                  <a:lnTo>
                    <a:pt x="118" y="164"/>
                  </a:lnTo>
                  <a:lnTo>
                    <a:pt x="118" y="142"/>
                  </a:lnTo>
                  <a:lnTo>
                    <a:pt x="141" y="142"/>
                  </a:lnTo>
                  <a:lnTo>
                    <a:pt x="141" y="164"/>
                  </a:lnTo>
                  <a:close/>
                  <a:moveTo>
                    <a:pt x="141" y="129"/>
                  </a:moveTo>
                  <a:lnTo>
                    <a:pt x="118" y="129"/>
                  </a:lnTo>
                  <a:lnTo>
                    <a:pt x="118" y="106"/>
                  </a:lnTo>
                  <a:lnTo>
                    <a:pt x="141" y="106"/>
                  </a:lnTo>
                  <a:lnTo>
                    <a:pt x="141" y="129"/>
                  </a:lnTo>
                  <a:close/>
                  <a:moveTo>
                    <a:pt x="141" y="95"/>
                  </a:moveTo>
                  <a:lnTo>
                    <a:pt x="118" y="95"/>
                  </a:lnTo>
                  <a:lnTo>
                    <a:pt x="118" y="71"/>
                  </a:lnTo>
                  <a:lnTo>
                    <a:pt x="141" y="71"/>
                  </a:lnTo>
                  <a:lnTo>
                    <a:pt x="141" y="95"/>
                  </a:lnTo>
                  <a:close/>
                  <a:moveTo>
                    <a:pt x="176" y="164"/>
                  </a:moveTo>
                  <a:lnTo>
                    <a:pt x="152" y="164"/>
                  </a:lnTo>
                  <a:lnTo>
                    <a:pt x="152" y="142"/>
                  </a:lnTo>
                  <a:lnTo>
                    <a:pt x="176" y="142"/>
                  </a:lnTo>
                  <a:lnTo>
                    <a:pt x="176" y="164"/>
                  </a:lnTo>
                  <a:close/>
                  <a:moveTo>
                    <a:pt x="176" y="129"/>
                  </a:moveTo>
                  <a:lnTo>
                    <a:pt x="152" y="129"/>
                  </a:lnTo>
                  <a:lnTo>
                    <a:pt x="152" y="106"/>
                  </a:lnTo>
                  <a:lnTo>
                    <a:pt x="176" y="106"/>
                  </a:lnTo>
                  <a:lnTo>
                    <a:pt x="176" y="129"/>
                  </a:lnTo>
                  <a:close/>
                  <a:moveTo>
                    <a:pt x="176" y="95"/>
                  </a:moveTo>
                  <a:lnTo>
                    <a:pt x="152" y="95"/>
                  </a:lnTo>
                  <a:lnTo>
                    <a:pt x="152" y="71"/>
                  </a:lnTo>
                  <a:lnTo>
                    <a:pt x="176" y="71"/>
                  </a:lnTo>
                  <a:lnTo>
                    <a:pt x="176" y="95"/>
                  </a:lnTo>
                  <a:close/>
                </a:path>
              </a:pathLst>
            </a:custGeom>
            <a:solidFill>
              <a:schemeClr val="tx1"/>
            </a:solidFill>
            <a:ln>
              <a:noFill/>
            </a:ln>
          </p:spPr>
          <p:txBody>
            <a:bodyPr/>
            <a:lstStyle/>
            <a:p>
              <a:endParaRPr lang="en-GB"/>
            </a:p>
          </p:txBody>
        </p:sp>
        <p:sp>
          <p:nvSpPr>
            <p:cNvPr id="62" name="Freeform 50">
              <a:extLst>
                <a:ext uri="{FF2B5EF4-FFF2-40B4-BE49-F238E27FC236}">
                  <a16:creationId xmlns:a16="http://schemas.microsoft.com/office/drawing/2014/main" id="{5359DD1C-B45A-4D9E-8CEB-0E75659B1B3A}"/>
                </a:ext>
              </a:extLst>
            </p:cNvPr>
            <p:cNvSpPr>
              <a:spLocks noChangeAspect="1" noEditPoints="1"/>
            </p:cNvSpPr>
            <p:nvPr/>
          </p:nvSpPr>
          <p:spPr bwMode="auto">
            <a:xfrm>
              <a:off x="5273442" y="9064228"/>
              <a:ext cx="549176" cy="708027"/>
            </a:xfrm>
            <a:custGeom>
              <a:avLst/>
              <a:gdLst>
                <a:gd name="T0" fmla="*/ 2147483647 w 56"/>
                <a:gd name="T1" fmla="*/ 2147483647 h 72"/>
                <a:gd name="T2" fmla="*/ 0 w 56"/>
                <a:gd name="T3" fmla="*/ 2147483647 h 72"/>
                <a:gd name="T4" fmla="*/ 2147483647 w 56"/>
                <a:gd name="T5" fmla="*/ 2147483647 h 72"/>
                <a:gd name="T6" fmla="*/ 2147483647 w 56"/>
                <a:gd name="T7" fmla="*/ 2147483647 h 72"/>
                <a:gd name="T8" fmla="*/ 2147483647 w 56"/>
                <a:gd name="T9" fmla="*/ 2147483647 h 72"/>
                <a:gd name="T10" fmla="*/ 2147483647 w 56"/>
                <a:gd name="T11" fmla="*/ 2147483647 h 72"/>
                <a:gd name="T12" fmla="*/ 2147483647 w 56"/>
                <a:gd name="T13" fmla="*/ 2147483647 h 72"/>
                <a:gd name="T14" fmla="*/ 2147483647 w 56"/>
                <a:gd name="T15" fmla="*/ 2147483647 h 72"/>
                <a:gd name="T16" fmla="*/ 2147483647 w 56"/>
                <a:gd name="T17" fmla="*/ 2147483647 h 72"/>
                <a:gd name="T18" fmla="*/ 2147483647 w 56"/>
                <a:gd name="T19" fmla="*/ 2147483647 h 72"/>
                <a:gd name="T20" fmla="*/ 2147483647 w 56"/>
                <a:gd name="T21" fmla="*/ 2147483647 h 72"/>
                <a:gd name="T22" fmla="*/ 2147483647 w 56"/>
                <a:gd name="T23" fmla="*/ 2147483647 h 72"/>
                <a:gd name="T24" fmla="*/ 2147483647 w 56"/>
                <a:gd name="T25" fmla="*/ 2147483647 h 72"/>
                <a:gd name="T26" fmla="*/ 2147483647 w 56"/>
                <a:gd name="T27" fmla="*/ 2147483647 h 72"/>
                <a:gd name="T28" fmla="*/ 2147483647 w 56"/>
                <a:gd name="T29" fmla="*/ 2147483647 h 72"/>
                <a:gd name="T30" fmla="*/ 2147483647 w 56"/>
                <a:gd name="T31" fmla="*/ 2147483647 h 72"/>
                <a:gd name="T32" fmla="*/ 2147483647 w 56"/>
                <a:gd name="T33" fmla="*/ 2147483647 h 72"/>
                <a:gd name="T34" fmla="*/ 2147483647 w 56"/>
                <a:gd name="T35" fmla="*/ 2147483647 h 72"/>
                <a:gd name="T36" fmla="*/ 2147483647 w 56"/>
                <a:gd name="T37" fmla="*/ 2147483647 h 72"/>
                <a:gd name="T38" fmla="*/ 2147483647 w 56"/>
                <a:gd name="T39" fmla="*/ 2147483647 h 72"/>
                <a:gd name="T40" fmla="*/ 2147483647 w 56"/>
                <a:gd name="T41" fmla="*/ 2147483647 h 72"/>
                <a:gd name="T42" fmla="*/ 2147483647 w 56"/>
                <a:gd name="T43" fmla="*/ 2147483647 h 72"/>
                <a:gd name="T44" fmla="*/ 2147483647 w 56"/>
                <a:gd name="T45" fmla="*/ 2147483647 h 72"/>
                <a:gd name="T46" fmla="*/ 2147483647 w 56"/>
                <a:gd name="T47" fmla="*/ 2147483647 h 72"/>
                <a:gd name="T48" fmla="*/ 2147483647 w 56"/>
                <a:gd name="T49" fmla="*/ 2147483647 h 72"/>
                <a:gd name="T50" fmla="*/ 2147483647 w 56"/>
                <a:gd name="T51" fmla="*/ 2147483647 h 72"/>
                <a:gd name="T52" fmla="*/ 2147483647 w 56"/>
                <a:gd name="T53" fmla="*/ 2147483647 h 72"/>
                <a:gd name="T54" fmla="*/ 2147483647 w 56"/>
                <a:gd name="T55" fmla="*/ 2147483647 h 72"/>
                <a:gd name="T56" fmla="*/ 2147483647 w 56"/>
                <a:gd name="T57" fmla="*/ 2147483647 h 72"/>
                <a:gd name="T58" fmla="*/ 2147483647 w 56"/>
                <a:gd name="T59" fmla="*/ 2147483647 h 72"/>
                <a:gd name="T60" fmla="*/ 2147483647 w 56"/>
                <a:gd name="T61" fmla="*/ 2147483647 h 72"/>
                <a:gd name="T62" fmla="*/ 2147483647 w 56"/>
                <a:gd name="T63" fmla="*/ 2147483647 h 72"/>
                <a:gd name="T64" fmla="*/ 2147483647 w 56"/>
                <a:gd name="T65" fmla="*/ 2147483647 h 72"/>
                <a:gd name="T66" fmla="*/ 2147483647 w 56"/>
                <a:gd name="T67" fmla="*/ 2147483647 h 72"/>
                <a:gd name="T68" fmla="*/ 2147483647 w 56"/>
                <a:gd name="T69" fmla="*/ 2147483647 h 72"/>
                <a:gd name="T70" fmla="*/ 2147483647 w 56"/>
                <a:gd name="T71" fmla="*/ 2147483647 h 72"/>
                <a:gd name="T72" fmla="*/ 2147483647 w 56"/>
                <a:gd name="T73" fmla="*/ 2147483647 h 72"/>
                <a:gd name="T74" fmla="*/ 2147483647 w 56"/>
                <a:gd name="T75" fmla="*/ 2147483647 h 72"/>
                <a:gd name="T76" fmla="*/ 2147483647 w 56"/>
                <a:gd name="T77" fmla="*/ 2147483647 h 72"/>
                <a:gd name="T78" fmla="*/ 2147483647 w 56"/>
                <a:gd name="T79" fmla="*/ 2147483647 h 72"/>
                <a:gd name="T80" fmla="*/ 2147483647 w 56"/>
                <a:gd name="T81" fmla="*/ 2147483647 h 72"/>
                <a:gd name="T82" fmla="*/ 2147483647 w 56"/>
                <a:gd name="T83" fmla="*/ 2147483647 h 72"/>
                <a:gd name="T84" fmla="*/ 2147483647 w 56"/>
                <a:gd name="T85" fmla="*/ 2147483647 h 72"/>
                <a:gd name="T86" fmla="*/ 2147483647 w 56"/>
                <a:gd name="T87" fmla="*/ 2147483647 h 72"/>
                <a:gd name="T88" fmla="*/ 2147483647 w 56"/>
                <a:gd name="T89" fmla="*/ 2147483647 h 72"/>
                <a:gd name="T90" fmla="*/ 2147483647 w 56"/>
                <a:gd name="T91" fmla="*/ 2147483647 h 72"/>
                <a:gd name="T92" fmla="*/ 2147483647 w 56"/>
                <a:gd name="T93" fmla="*/ 2147483647 h 72"/>
                <a:gd name="T94" fmla="*/ 2147483647 w 56"/>
                <a:gd name="T95" fmla="*/ 2147483647 h 72"/>
                <a:gd name="T96" fmla="*/ 2147483647 w 56"/>
                <a:gd name="T97" fmla="*/ 2147483647 h 72"/>
                <a:gd name="T98" fmla="*/ 2147483647 w 56"/>
                <a:gd name="T99" fmla="*/ 2147483647 h 72"/>
                <a:gd name="T100" fmla="*/ 2147483647 w 56"/>
                <a:gd name="T101" fmla="*/ 2147483647 h 72"/>
                <a:gd name="T102" fmla="*/ 2147483647 w 56"/>
                <a:gd name="T103" fmla="*/ 2147483647 h 72"/>
                <a:gd name="T104" fmla="*/ 2147483647 w 56"/>
                <a:gd name="T105" fmla="*/ 2147483647 h 72"/>
                <a:gd name="T106" fmla="*/ 2147483647 w 56"/>
                <a:gd name="T107" fmla="*/ 2147483647 h 72"/>
                <a:gd name="T108" fmla="*/ 2147483647 w 56"/>
                <a:gd name="T109" fmla="*/ 2147483647 h 72"/>
                <a:gd name="T110" fmla="*/ 2147483647 w 56"/>
                <a:gd name="T111" fmla="*/ 2147483647 h 72"/>
                <a:gd name="T112" fmla="*/ 2147483647 w 56"/>
                <a:gd name="T113" fmla="*/ 2147483647 h 72"/>
                <a:gd name="T114" fmla="*/ 2147483647 w 56"/>
                <a:gd name="T115" fmla="*/ 2147483647 h 72"/>
                <a:gd name="T116" fmla="*/ 2147483647 w 56"/>
                <a:gd name="T117" fmla="*/ 2147483647 h 72"/>
                <a:gd name="T118" fmla="*/ 2147483647 w 56"/>
                <a:gd name="T119" fmla="*/ 2147483647 h 7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6" h="72">
                  <a:moveTo>
                    <a:pt x="56" y="3"/>
                  </a:moveTo>
                  <a:cubicBezTo>
                    <a:pt x="56" y="70"/>
                    <a:pt x="56" y="70"/>
                    <a:pt x="56" y="70"/>
                  </a:cubicBezTo>
                  <a:cubicBezTo>
                    <a:pt x="56" y="71"/>
                    <a:pt x="55" y="72"/>
                    <a:pt x="54" y="72"/>
                  </a:cubicBezTo>
                  <a:cubicBezTo>
                    <a:pt x="2" y="72"/>
                    <a:pt x="2" y="72"/>
                    <a:pt x="2" y="72"/>
                  </a:cubicBezTo>
                  <a:cubicBezTo>
                    <a:pt x="1" y="72"/>
                    <a:pt x="0" y="71"/>
                    <a:pt x="0" y="70"/>
                  </a:cubicBezTo>
                  <a:cubicBezTo>
                    <a:pt x="0" y="3"/>
                    <a:pt x="0" y="3"/>
                    <a:pt x="0" y="3"/>
                  </a:cubicBezTo>
                  <a:cubicBezTo>
                    <a:pt x="0" y="1"/>
                    <a:pt x="1" y="0"/>
                    <a:pt x="2" y="0"/>
                  </a:cubicBezTo>
                  <a:cubicBezTo>
                    <a:pt x="54" y="0"/>
                    <a:pt x="54" y="0"/>
                    <a:pt x="54" y="0"/>
                  </a:cubicBezTo>
                  <a:cubicBezTo>
                    <a:pt x="55" y="0"/>
                    <a:pt x="56" y="1"/>
                    <a:pt x="56" y="3"/>
                  </a:cubicBezTo>
                  <a:close/>
                  <a:moveTo>
                    <a:pt x="15" y="12"/>
                  </a:moveTo>
                  <a:cubicBezTo>
                    <a:pt x="15" y="11"/>
                    <a:pt x="15" y="11"/>
                    <a:pt x="14" y="11"/>
                  </a:cubicBezTo>
                  <a:cubicBezTo>
                    <a:pt x="11" y="11"/>
                    <a:pt x="11" y="11"/>
                    <a:pt x="11" y="11"/>
                  </a:cubicBezTo>
                  <a:cubicBezTo>
                    <a:pt x="11" y="11"/>
                    <a:pt x="10" y="11"/>
                    <a:pt x="10" y="12"/>
                  </a:cubicBezTo>
                  <a:cubicBezTo>
                    <a:pt x="10" y="14"/>
                    <a:pt x="10" y="14"/>
                    <a:pt x="10" y="14"/>
                  </a:cubicBezTo>
                  <a:cubicBezTo>
                    <a:pt x="10" y="15"/>
                    <a:pt x="11" y="16"/>
                    <a:pt x="11" y="16"/>
                  </a:cubicBezTo>
                  <a:cubicBezTo>
                    <a:pt x="14" y="16"/>
                    <a:pt x="14" y="16"/>
                    <a:pt x="14" y="16"/>
                  </a:cubicBezTo>
                  <a:cubicBezTo>
                    <a:pt x="15" y="16"/>
                    <a:pt x="15" y="15"/>
                    <a:pt x="15" y="14"/>
                  </a:cubicBezTo>
                  <a:lnTo>
                    <a:pt x="15" y="12"/>
                  </a:lnTo>
                  <a:close/>
                  <a:moveTo>
                    <a:pt x="15" y="22"/>
                  </a:moveTo>
                  <a:cubicBezTo>
                    <a:pt x="15" y="21"/>
                    <a:pt x="15" y="21"/>
                    <a:pt x="14" y="21"/>
                  </a:cubicBezTo>
                  <a:cubicBezTo>
                    <a:pt x="11" y="21"/>
                    <a:pt x="11" y="21"/>
                    <a:pt x="11" y="21"/>
                  </a:cubicBezTo>
                  <a:cubicBezTo>
                    <a:pt x="11" y="21"/>
                    <a:pt x="10" y="21"/>
                    <a:pt x="10" y="22"/>
                  </a:cubicBezTo>
                  <a:cubicBezTo>
                    <a:pt x="10" y="25"/>
                    <a:pt x="10" y="25"/>
                    <a:pt x="10" y="25"/>
                  </a:cubicBezTo>
                  <a:cubicBezTo>
                    <a:pt x="10" y="25"/>
                    <a:pt x="11" y="26"/>
                    <a:pt x="11" y="26"/>
                  </a:cubicBezTo>
                  <a:cubicBezTo>
                    <a:pt x="14" y="26"/>
                    <a:pt x="14" y="26"/>
                    <a:pt x="14" y="26"/>
                  </a:cubicBezTo>
                  <a:cubicBezTo>
                    <a:pt x="15" y="26"/>
                    <a:pt x="15" y="25"/>
                    <a:pt x="15" y="25"/>
                  </a:cubicBezTo>
                  <a:lnTo>
                    <a:pt x="15" y="22"/>
                  </a:lnTo>
                  <a:close/>
                  <a:moveTo>
                    <a:pt x="15" y="32"/>
                  </a:moveTo>
                  <a:cubicBezTo>
                    <a:pt x="15" y="32"/>
                    <a:pt x="15" y="31"/>
                    <a:pt x="14" y="31"/>
                  </a:cubicBezTo>
                  <a:cubicBezTo>
                    <a:pt x="11" y="31"/>
                    <a:pt x="11" y="31"/>
                    <a:pt x="11" y="31"/>
                  </a:cubicBezTo>
                  <a:cubicBezTo>
                    <a:pt x="11" y="31"/>
                    <a:pt x="10" y="32"/>
                    <a:pt x="10" y="32"/>
                  </a:cubicBezTo>
                  <a:cubicBezTo>
                    <a:pt x="10" y="35"/>
                    <a:pt x="10" y="35"/>
                    <a:pt x="10" y="35"/>
                  </a:cubicBezTo>
                  <a:cubicBezTo>
                    <a:pt x="10" y="36"/>
                    <a:pt x="11" y="36"/>
                    <a:pt x="11" y="36"/>
                  </a:cubicBezTo>
                  <a:cubicBezTo>
                    <a:pt x="14" y="36"/>
                    <a:pt x="14" y="36"/>
                    <a:pt x="14" y="36"/>
                  </a:cubicBezTo>
                  <a:cubicBezTo>
                    <a:pt x="15" y="36"/>
                    <a:pt x="15" y="36"/>
                    <a:pt x="15" y="35"/>
                  </a:cubicBezTo>
                  <a:lnTo>
                    <a:pt x="15" y="32"/>
                  </a:lnTo>
                  <a:close/>
                  <a:moveTo>
                    <a:pt x="15" y="43"/>
                  </a:moveTo>
                  <a:cubicBezTo>
                    <a:pt x="15" y="42"/>
                    <a:pt x="15" y="41"/>
                    <a:pt x="14" y="41"/>
                  </a:cubicBezTo>
                  <a:cubicBezTo>
                    <a:pt x="11" y="41"/>
                    <a:pt x="11" y="41"/>
                    <a:pt x="11" y="41"/>
                  </a:cubicBezTo>
                  <a:cubicBezTo>
                    <a:pt x="11" y="41"/>
                    <a:pt x="10" y="42"/>
                    <a:pt x="10" y="43"/>
                  </a:cubicBezTo>
                  <a:cubicBezTo>
                    <a:pt x="10" y="45"/>
                    <a:pt x="10" y="45"/>
                    <a:pt x="10" y="45"/>
                  </a:cubicBezTo>
                  <a:cubicBezTo>
                    <a:pt x="10" y="46"/>
                    <a:pt x="11" y="47"/>
                    <a:pt x="11" y="47"/>
                  </a:cubicBezTo>
                  <a:cubicBezTo>
                    <a:pt x="14" y="47"/>
                    <a:pt x="14" y="47"/>
                    <a:pt x="14" y="47"/>
                  </a:cubicBezTo>
                  <a:cubicBezTo>
                    <a:pt x="15" y="47"/>
                    <a:pt x="15" y="46"/>
                    <a:pt x="15" y="45"/>
                  </a:cubicBezTo>
                  <a:lnTo>
                    <a:pt x="15" y="43"/>
                  </a:lnTo>
                  <a:close/>
                  <a:moveTo>
                    <a:pt x="15" y="53"/>
                  </a:moveTo>
                  <a:cubicBezTo>
                    <a:pt x="15" y="52"/>
                    <a:pt x="15" y="52"/>
                    <a:pt x="14" y="52"/>
                  </a:cubicBezTo>
                  <a:cubicBezTo>
                    <a:pt x="11" y="52"/>
                    <a:pt x="11" y="52"/>
                    <a:pt x="11" y="52"/>
                  </a:cubicBezTo>
                  <a:cubicBezTo>
                    <a:pt x="11" y="52"/>
                    <a:pt x="10" y="52"/>
                    <a:pt x="10" y="53"/>
                  </a:cubicBezTo>
                  <a:cubicBezTo>
                    <a:pt x="10" y="56"/>
                    <a:pt x="10" y="56"/>
                    <a:pt x="10" y="56"/>
                  </a:cubicBezTo>
                  <a:cubicBezTo>
                    <a:pt x="10" y="56"/>
                    <a:pt x="11" y="57"/>
                    <a:pt x="11" y="57"/>
                  </a:cubicBezTo>
                  <a:cubicBezTo>
                    <a:pt x="14" y="57"/>
                    <a:pt x="14" y="57"/>
                    <a:pt x="14" y="57"/>
                  </a:cubicBezTo>
                  <a:cubicBezTo>
                    <a:pt x="15" y="57"/>
                    <a:pt x="15" y="56"/>
                    <a:pt x="15" y="56"/>
                  </a:cubicBezTo>
                  <a:lnTo>
                    <a:pt x="15" y="53"/>
                  </a:lnTo>
                  <a:close/>
                  <a:moveTo>
                    <a:pt x="20" y="14"/>
                  </a:moveTo>
                  <a:cubicBezTo>
                    <a:pt x="20" y="15"/>
                    <a:pt x="21" y="16"/>
                    <a:pt x="22" y="16"/>
                  </a:cubicBezTo>
                  <a:cubicBezTo>
                    <a:pt x="24" y="16"/>
                    <a:pt x="24" y="16"/>
                    <a:pt x="24" y="16"/>
                  </a:cubicBezTo>
                  <a:cubicBezTo>
                    <a:pt x="25" y="16"/>
                    <a:pt x="25" y="15"/>
                    <a:pt x="25" y="14"/>
                  </a:cubicBezTo>
                  <a:cubicBezTo>
                    <a:pt x="25" y="12"/>
                    <a:pt x="25" y="12"/>
                    <a:pt x="25" y="12"/>
                  </a:cubicBezTo>
                  <a:cubicBezTo>
                    <a:pt x="25" y="11"/>
                    <a:pt x="25" y="11"/>
                    <a:pt x="24" y="11"/>
                  </a:cubicBezTo>
                  <a:cubicBezTo>
                    <a:pt x="22" y="11"/>
                    <a:pt x="22" y="11"/>
                    <a:pt x="22" y="11"/>
                  </a:cubicBezTo>
                  <a:cubicBezTo>
                    <a:pt x="21" y="11"/>
                    <a:pt x="20" y="11"/>
                    <a:pt x="20" y="12"/>
                  </a:cubicBezTo>
                  <a:lnTo>
                    <a:pt x="20" y="14"/>
                  </a:lnTo>
                  <a:close/>
                  <a:moveTo>
                    <a:pt x="20" y="25"/>
                  </a:moveTo>
                  <a:cubicBezTo>
                    <a:pt x="20" y="25"/>
                    <a:pt x="21" y="26"/>
                    <a:pt x="22" y="26"/>
                  </a:cubicBezTo>
                  <a:cubicBezTo>
                    <a:pt x="24" y="26"/>
                    <a:pt x="24" y="26"/>
                    <a:pt x="24" y="26"/>
                  </a:cubicBezTo>
                  <a:cubicBezTo>
                    <a:pt x="25" y="26"/>
                    <a:pt x="25" y="25"/>
                    <a:pt x="25" y="25"/>
                  </a:cubicBezTo>
                  <a:cubicBezTo>
                    <a:pt x="25" y="22"/>
                    <a:pt x="25" y="22"/>
                    <a:pt x="25" y="22"/>
                  </a:cubicBezTo>
                  <a:cubicBezTo>
                    <a:pt x="25" y="21"/>
                    <a:pt x="25" y="21"/>
                    <a:pt x="24" y="21"/>
                  </a:cubicBezTo>
                  <a:cubicBezTo>
                    <a:pt x="22" y="21"/>
                    <a:pt x="22" y="21"/>
                    <a:pt x="22" y="21"/>
                  </a:cubicBezTo>
                  <a:cubicBezTo>
                    <a:pt x="21" y="21"/>
                    <a:pt x="20" y="21"/>
                    <a:pt x="20" y="22"/>
                  </a:cubicBezTo>
                  <a:lnTo>
                    <a:pt x="20" y="25"/>
                  </a:lnTo>
                  <a:close/>
                  <a:moveTo>
                    <a:pt x="20" y="35"/>
                  </a:moveTo>
                  <a:cubicBezTo>
                    <a:pt x="20" y="36"/>
                    <a:pt x="21" y="36"/>
                    <a:pt x="22" y="36"/>
                  </a:cubicBezTo>
                  <a:cubicBezTo>
                    <a:pt x="24" y="36"/>
                    <a:pt x="24" y="36"/>
                    <a:pt x="24" y="36"/>
                  </a:cubicBezTo>
                  <a:cubicBezTo>
                    <a:pt x="25" y="36"/>
                    <a:pt x="25" y="36"/>
                    <a:pt x="25" y="35"/>
                  </a:cubicBezTo>
                  <a:cubicBezTo>
                    <a:pt x="25" y="32"/>
                    <a:pt x="25" y="32"/>
                    <a:pt x="25" y="32"/>
                  </a:cubicBezTo>
                  <a:cubicBezTo>
                    <a:pt x="25" y="32"/>
                    <a:pt x="25" y="31"/>
                    <a:pt x="24" y="31"/>
                  </a:cubicBezTo>
                  <a:cubicBezTo>
                    <a:pt x="22" y="31"/>
                    <a:pt x="22" y="31"/>
                    <a:pt x="22" y="31"/>
                  </a:cubicBezTo>
                  <a:cubicBezTo>
                    <a:pt x="21" y="31"/>
                    <a:pt x="20" y="32"/>
                    <a:pt x="20" y="32"/>
                  </a:cubicBezTo>
                  <a:lnTo>
                    <a:pt x="20" y="35"/>
                  </a:lnTo>
                  <a:close/>
                  <a:moveTo>
                    <a:pt x="20" y="45"/>
                  </a:moveTo>
                  <a:cubicBezTo>
                    <a:pt x="20" y="46"/>
                    <a:pt x="21" y="47"/>
                    <a:pt x="22" y="47"/>
                  </a:cubicBezTo>
                  <a:cubicBezTo>
                    <a:pt x="24" y="47"/>
                    <a:pt x="24" y="47"/>
                    <a:pt x="24" y="47"/>
                  </a:cubicBezTo>
                  <a:cubicBezTo>
                    <a:pt x="25" y="47"/>
                    <a:pt x="25" y="46"/>
                    <a:pt x="25" y="45"/>
                  </a:cubicBezTo>
                  <a:cubicBezTo>
                    <a:pt x="25" y="43"/>
                    <a:pt x="25" y="43"/>
                    <a:pt x="25" y="43"/>
                  </a:cubicBezTo>
                  <a:cubicBezTo>
                    <a:pt x="25" y="42"/>
                    <a:pt x="25" y="41"/>
                    <a:pt x="24" y="41"/>
                  </a:cubicBezTo>
                  <a:cubicBezTo>
                    <a:pt x="22" y="41"/>
                    <a:pt x="22" y="41"/>
                    <a:pt x="22" y="41"/>
                  </a:cubicBezTo>
                  <a:cubicBezTo>
                    <a:pt x="21" y="41"/>
                    <a:pt x="20" y="42"/>
                    <a:pt x="20" y="43"/>
                  </a:cubicBezTo>
                  <a:lnTo>
                    <a:pt x="20" y="45"/>
                  </a:lnTo>
                  <a:close/>
                  <a:moveTo>
                    <a:pt x="36" y="58"/>
                  </a:moveTo>
                  <a:cubicBezTo>
                    <a:pt x="36" y="57"/>
                    <a:pt x="35" y="57"/>
                    <a:pt x="34" y="57"/>
                  </a:cubicBezTo>
                  <a:cubicBezTo>
                    <a:pt x="22" y="57"/>
                    <a:pt x="22" y="57"/>
                    <a:pt x="22" y="57"/>
                  </a:cubicBezTo>
                  <a:cubicBezTo>
                    <a:pt x="21" y="57"/>
                    <a:pt x="20" y="57"/>
                    <a:pt x="20" y="58"/>
                  </a:cubicBezTo>
                  <a:cubicBezTo>
                    <a:pt x="20" y="66"/>
                    <a:pt x="20" y="66"/>
                    <a:pt x="20" y="66"/>
                  </a:cubicBezTo>
                  <a:cubicBezTo>
                    <a:pt x="20" y="67"/>
                    <a:pt x="21" y="67"/>
                    <a:pt x="22" y="67"/>
                  </a:cubicBezTo>
                  <a:cubicBezTo>
                    <a:pt x="34" y="67"/>
                    <a:pt x="34" y="67"/>
                    <a:pt x="34" y="67"/>
                  </a:cubicBezTo>
                  <a:cubicBezTo>
                    <a:pt x="35" y="67"/>
                    <a:pt x="36" y="67"/>
                    <a:pt x="36" y="66"/>
                  </a:cubicBezTo>
                  <a:lnTo>
                    <a:pt x="36" y="58"/>
                  </a:lnTo>
                  <a:close/>
                  <a:moveTo>
                    <a:pt x="36" y="12"/>
                  </a:moveTo>
                  <a:cubicBezTo>
                    <a:pt x="36" y="11"/>
                    <a:pt x="35" y="11"/>
                    <a:pt x="34" y="11"/>
                  </a:cubicBezTo>
                  <a:cubicBezTo>
                    <a:pt x="32" y="11"/>
                    <a:pt x="32" y="11"/>
                    <a:pt x="32" y="11"/>
                  </a:cubicBezTo>
                  <a:cubicBezTo>
                    <a:pt x="31" y="11"/>
                    <a:pt x="31" y="11"/>
                    <a:pt x="31" y="12"/>
                  </a:cubicBezTo>
                  <a:cubicBezTo>
                    <a:pt x="31" y="14"/>
                    <a:pt x="31" y="14"/>
                    <a:pt x="31" y="14"/>
                  </a:cubicBezTo>
                  <a:cubicBezTo>
                    <a:pt x="31" y="15"/>
                    <a:pt x="31" y="16"/>
                    <a:pt x="32" y="16"/>
                  </a:cubicBezTo>
                  <a:cubicBezTo>
                    <a:pt x="34" y="16"/>
                    <a:pt x="34" y="16"/>
                    <a:pt x="34" y="16"/>
                  </a:cubicBezTo>
                  <a:cubicBezTo>
                    <a:pt x="35" y="16"/>
                    <a:pt x="36" y="15"/>
                    <a:pt x="36" y="14"/>
                  </a:cubicBezTo>
                  <a:lnTo>
                    <a:pt x="36" y="12"/>
                  </a:lnTo>
                  <a:close/>
                  <a:moveTo>
                    <a:pt x="36" y="22"/>
                  </a:moveTo>
                  <a:cubicBezTo>
                    <a:pt x="36" y="21"/>
                    <a:pt x="35" y="21"/>
                    <a:pt x="34" y="21"/>
                  </a:cubicBezTo>
                  <a:cubicBezTo>
                    <a:pt x="32" y="21"/>
                    <a:pt x="32" y="21"/>
                    <a:pt x="32" y="21"/>
                  </a:cubicBezTo>
                  <a:cubicBezTo>
                    <a:pt x="31" y="21"/>
                    <a:pt x="31" y="21"/>
                    <a:pt x="31" y="22"/>
                  </a:cubicBezTo>
                  <a:cubicBezTo>
                    <a:pt x="31" y="25"/>
                    <a:pt x="31" y="25"/>
                    <a:pt x="31" y="25"/>
                  </a:cubicBezTo>
                  <a:cubicBezTo>
                    <a:pt x="31" y="25"/>
                    <a:pt x="31" y="26"/>
                    <a:pt x="32" y="26"/>
                  </a:cubicBezTo>
                  <a:cubicBezTo>
                    <a:pt x="34" y="26"/>
                    <a:pt x="34" y="26"/>
                    <a:pt x="34" y="26"/>
                  </a:cubicBezTo>
                  <a:cubicBezTo>
                    <a:pt x="35" y="26"/>
                    <a:pt x="36" y="25"/>
                    <a:pt x="36" y="25"/>
                  </a:cubicBezTo>
                  <a:lnTo>
                    <a:pt x="36" y="22"/>
                  </a:lnTo>
                  <a:close/>
                  <a:moveTo>
                    <a:pt x="36" y="32"/>
                  </a:moveTo>
                  <a:cubicBezTo>
                    <a:pt x="36" y="32"/>
                    <a:pt x="35" y="31"/>
                    <a:pt x="34" y="31"/>
                  </a:cubicBezTo>
                  <a:cubicBezTo>
                    <a:pt x="32" y="31"/>
                    <a:pt x="32" y="31"/>
                    <a:pt x="32" y="31"/>
                  </a:cubicBezTo>
                  <a:cubicBezTo>
                    <a:pt x="31" y="31"/>
                    <a:pt x="31" y="32"/>
                    <a:pt x="31" y="32"/>
                  </a:cubicBezTo>
                  <a:cubicBezTo>
                    <a:pt x="31" y="35"/>
                    <a:pt x="31" y="35"/>
                    <a:pt x="31" y="35"/>
                  </a:cubicBezTo>
                  <a:cubicBezTo>
                    <a:pt x="31" y="36"/>
                    <a:pt x="31" y="36"/>
                    <a:pt x="32" y="36"/>
                  </a:cubicBezTo>
                  <a:cubicBezTo>
                    <a:pt x="34" y="36"/>
                    <a:pt x="34" y="36"/>
                    <a:pt x="34" y="36"/>
                  </a:cubicBezTo>
                  <a:cubicBezTo>
                    <a:pt x="35" y="36"/>
                    <a:pt x="36" y="36"/>
                    <a:pt x="36" y="35"/>
                  </a:cubicBezTo>
                  <a:lnTo>
                    <a:pt x="36" y="32"/>
                  </a:lnTo>
                  <a:close/>
                  <a:moveTo>
                    <a:pt x="36" y="43"/>
                  </a:moveTo>
                  <a:cubicBezTo>
                    <a:pt x="36" y="42"/>
                    <a:pt x="35" y="41"/>
                    <a:pt x="34" y="41"/>
                  </a:cubicBezTo>
                  <a:cubicBezTo>
                    <a:pt x="32" y="41"/>
                    <a:pt x="32" y="41"/>
                    <a:pt x="32" y="41"/>
                  </a:cubicBezTo>
                  <a:cubicBezTo>
                    <a:pt x="31" y="41"/>
                    <a:pt x="31" y="42"/>
                    <a:pt x="31" y="43"/>
                  </a:cubicBezTo>
                  <a:cubicBezTo>
                    <a:pt x="31" y="45"/>
                    <a:pt x="31" y="45"/>
                    <a:pt x="31" y="45"/>
                  </a:cubicBezTo>
                  <a:cubicBezTo>
                    <a:pt x="31" y="46"/>
                    <a:pt x="31" y="47"/>
                    <a:pt x="32" y="47"/>
                  </a:cubicBezTo>
                  <a:cubicBezTo>
                    <a:pt x="34" y="47"/>
                    <a:pt x="34" y="47"/>
                    <a:pt x="34" y="47"/>
                  </a:cubicBezTo>
                  <a:cubicBezTo>
                    <a:pt x="35" y="47"/>
                    <a:pt x="36" y="46"/>
                    <a:pt x="36" y="45"/>
                  </a:cubicBezTo>
                  <a:lnTo>
                    <a:pt x="36" y="43"/>
                  </a:lnTo>
                  <a:close/>
                  <a:moveTo>
                    <a:pt x="46" y="12"/>
                  </a:moveTo>
                  <a:cubicBezTo>
                    <a:pt x="46" y="11"/>
                    <a:pt x="45" y="11"/>
                    <a:pt x="45" y="11"/>
                  </a:cubicBezTo>
                  <a:cubicBezTo>
                    <a:pt x="42" y="11"/>
                    <a:pt x="42" y="11"/>
                    <a:pt x="42" y="11"/>
                  </a:cubicBezTo>
                  <a:cubicBezTo>
                    <a:pt x="41" y="11"/>
                    <a:pt x="41" y="11"/>
                    <a:pt x="41" y="12"/>
                  </a:cubicBezTo>
                  <a:cubicBezTo>
                    <a:pt x="41" y="14"/>
                    <a:pt x="41" y="14"/>
                    <a:pt x="41" y="14"/>
                  </a:cubicBezTo>
                  <a:cubicBezTo>
                    <a:pt x="41" y="15"/>
                    <a:pt x="41" y="16"/>
                    <a:pt x="42" y="16"/>
                  </a:cubicBezTo>
                  <a:cubicBezTo>
                    <a:pt x="45" y="16"/>
                    <a:pt x="45" y="16"/>
                    <a:pt x="45" y="16"/>
                  </a:cubicBezTo>
                  <a:cubicBezTo>
                    <a:pt x="45" y="16"/>
                    <a:pt x="46" y="15"/>
                    <a:pt x="46" y="14"/>
                  </a:cubicBezTo>
                  <a:lnTo>
                    <a:pt x="46" y="12"/>
                  </a:lnTo>
                  <a:close/>
                  <a:moveTo>
                    <a:pt x="46" y="22"/>
                  </a:moveTo>
                  <a:cubicBezTo>
                    <a:pt x="46" y="21"/>
                    <a:pt x="45" y="21"/>
                    <a:pt x="45" y="21"/>
                  </a:cubicBezTo>
                  <a:cubicBezTo>
                    <a:pt x="42" y="21"/>
                    <a:pt x="42" y="21"/>
                    <a:pt x="42" y="21"/>
                  </a:cubicBezTo>
                  <a:cubicBezTo>
                    <a:pt x="41" y="21"/>
                    <a:pt x="41" y="21"/>
                    <a:pt x="41" y="22"/>
                  </a:cubicBezTo>
                  <a:cubicBezTo>
                    <a:pt x="41" y="25"/>
                    <a:pt x="41" y="25"/>
                    <a:pt x="41" y="25"/>
                  </a:cubicBezTo>
                  <a:cubicBezTo>
                    <a:pt x="41" y="25"/>
                    <a:pt x="41" y="26"/>
                    <a:pt x="42" y="26"/>
                  </a:cubicBezTo>
                  <a:cubicBezTo>
                    <a:pt x="45" y="26"/>
                    <a:pt x="45" y="26"/>
                    <a:pt x="45" y="26"/>
                  </a:cubicBezTo>
                  <a:cubicBezTo>
                    <a:pt x="45" y="26"/>
                    <a:pt x="46" y="25"/>
                    <a:pt x="46" y="25"/>
                  </a:cubicBezTo>
                  <a:lnTo>
                    <a:pt x="46" y="22"/>
                  </a:lnTo>
                  <a:close/>
                  <a:moveTo>
                    <a:pt x="46" y="32"/>
                  </a:moveTo>
                  <a:cubicBezTo>
                    <a:pt x="46" y="32"/>
                    <a:pt x="45" y="31"/>
                    <a:pt x="45" y="31"/>
                  </a:cubicBezTo>
                  <a:cubicBezTo>
                    <a:pt x="42" y="31"/>
                    <a:pt x="42" y="31"/>
                    <a:pt x="42" y="31"/>
                  </a:cubicBezTo>
                  <a:cubicBezTo>
                    <a:pt x="41" y="31"/>
                    <a:pt x="41" y="32"/>
                    <a:pt x="41" y="32"/>
                  </a:cubicBezTo>
                  <a:cubicBezTo>
                    <a:pt x="41" y="35"/>
                    <a:pt x="41" y="35"/>
                    <a:pt x="41" y="35"/>
                  </a:cubicBezTo>
                  <a:cubicBezTo>
                    <a:pt x="41" y="36"/>
                    <a:pt x="41" y="36"/>
                    <a:pt x="42" y="36"/>
                  </a:cubicBezTo>
                  <a:cubicBezTo>
                    <a:pt x="45" y="36"/>
                    <a:pt x="45" y="36"/>
                    <a:pt x="45" y="36"/>
                  </a:cubicBezTo>
                  <a:cubicBezTo>
                    <a:pt x="45" y="36"/>
                    <a:pt x="46" y="36"/>
                    <a:pt x="46" y="35"/>
                  </a:cubicBezTo>
                  <a:lnTo>
                    <a:pt x="46" y="32"/>
                  </a:lnTo>
                  <a:close/>
                  <a:moveTo>
                    <a:pt x="46" y="43"/>
                  </a:moveTo>
                  <a:cubicBezTo>
                    <a:pt x="46" y="42"/>
                    <a:pt x="45" y="41"/>
                    <a:pt x="45" y="41"/>
                  </a:cubicBezTo>
                  <a:cubicBezTo>
                    <a:pt x="42" y="41"/>
                    <a:pt x="42" y="41"/>
                    <a:pt x="42" y="41"/>
                  </a:cubicBezTo>
                  <a:cubicBezTo>
                    <a:pt x="41" y="41"/>
                    <a:pt x="41" y="42"/>
                    <a:pt x="41" y="43"/>
                  </a:cubicBezTo>
                  <a:cubicBezTo>
                    <a:pt x="41" y="45"/>
                    <a:pt x="41" y="45"/>
                    <a:pt x="41" y="45"/>
                  </a:cubicBezTo>
                  <a:cubicBezTo>
                    <a:pt x="41" y="46"/>
                    <a:pt x="41" y="47"/>
                    <a:pt x="42" y="47"/>
                  </a:cubicBezTo>
                  <a:cubicBezTo>
                    <a:pt x="45" y="47"/>
                    <a:pt x="45" y="47"/>
                    <a:pt x="45" y="47"/>
                  </a:cubicBezTo>
                  <a:cubicBezTo>
                    <a:pt x="45" y="47"/>
                    <a:pt x="46" y="46"/>
                    <a:pt x="46" y="45"/>
                  </a:cubicBezTo>
                  <a:lnTo>
                    <a:pt x="46" y="43"/>
                  </a:lnTo>
                  <a:close/>
                  <a:moveTo>
                    <a:pt x="46" y="53"/>
                  </a:moveTo>
                  <a:cubicBezTo>
                    <a:pt x="46" y="52"/>
                    <a:pt x="45" y="52"/>
                    <a:pt x="45" y="52"/>
                  </a:cubicBezTo>
                  <a:cubicBezTo>
                    <a:pt x="42" y="52"/>
                    <a:pt x="42" y="52"/>
                    <a:pt x="42" y="52"/>
                  </a:cubicBezTo>
                  <a:cubicBezTo>
                    <a:pt x="41" y="52"/>
                    <a:pt x="41" y="52"/>
                    <a:pt x="41" y="53"/>
                  </a:cubicBezTo>
                  <a:cubicBezTo>
                    <a:pt x="41" y="56"/>
                    <a:pt x="41" y="56"/>
                    <a:pt x="41" y="56"/>
                  </a:cubicBezTo>
                  <a:cubicBezTo>
                    <a:pt x="41" y="56"/>
                    <a:pt x="41" y="57"/>
                    <a:pt x="42" y="57"/>
                  </a:cubicBezTo>
                  <a:cubicBezTo>
                    <a:pt x="45" y="57"/>
                    <a:pt x="45" y="57"/>
                    <a:pt x="45" y="57"/>
                  </a:cubicBezTo>
                  <a:cubicBezTo>
                    <a:pt x="45" y="57"/>
                    <a:pt x="46" y="56"/>
                    <a:pt x="46" y="56"/>
                  </a:cubicBezTo>
                  <a:lnTo>
                    <a:pt x="46" y="53"/>
                  </a:lnTo>
                  <a:close/>
                </a:path>
              </a:pathLst>
            </a:custGeom>
            <a:solidFill>
              <a:schemeClr val="tx1"/>
            </a:solidFill>
            <a:ln>
              <a:noFill/>
            </a:ln>
          </p:spPr>
          <p:txBody>
            <a:bodyPr/>
            <a:lstStyle/>
            <a:p>
              <a:endParaRPr lang="en-GB"/>
            </a:p>
          </p:txBody>
        </p:sp>
      </p:grpSp>
    </p:spTree>
    <p:extLst>
      <p:ext uri="{BB962C8B-B14F-4D97-AF65-F5344CB8AC3E}">
        <p14:creationId xmlns:p14="http://schemas.microsoft.com/office/powerpoint/2010/main" val="129095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70301" y="2790826"/>
            <a:ext cx="6201987" cy="5796560"/>
          </a:xfrm>
          <a:prstGeom prst="rect">
            <a:avLst/>
          </a:prstGeom>
          <a:noFill/>
          <a:ln>
            <a:noFill/>
          </a:ln>
        </p:spPr>
        <p:txBody>
          <a:bodyPr wrap="square" lIns="72000" tIns="72000" rIns="72000" bIns="72000" numCol="1" spcCol="324000" rtlCol="0">
            <a:noAutofit/>
          </a:bodyPr>
          <a:lstStyle/>
          <a:p>
            <a:pPr eaLnBrk="0" fontAlgn="base" hangingPunct="0">
              <a:lnSpc>
                <a:spcPts val="1200"/>
              </a:lnSpc>
              <a:spcBef>
                <a:spcPts val="1200"/>
              </a:spcBef>
              <a:spcAft>
                <a:spcPts val="600"/>
              </a:spcAft>
            </a:pPr>
            <a:br>
              <a:rPr lang="en-GB" sz="2000" b="1" dirty="0">
                <a:latin typeface="+mj-lt"/>
              </a:rPr>
            </a:br>
            <a:r>
              <a:rPr lang="en-GB" sz="2000" b="1" dirty="0">
                <a:latin typeface="+mj-lt"/>
              </a:rPr>
              <a:t>About the Firm</a:t>
            </a:r>
          </a:p>
          <a:p>
            <a:pPr eaLnBrk="0" fontAlgn="base" hangingPunct="0">
              <a:lnSpc>
                <a:spcPts val="1200"/>
              </a:lnSpc>
              <a:spcBef>
                <a:spcPts val="600"/>
              </a:spcBef>
            </a:pPr>
            <a:r>
              <a:rPr lang="en-GB" sz="1100" dirty="0">
                <a:latin typeface="+mj-lt"/>
              </a:rPr>
              <a:t>Freshfields is a leader among international law firms, providing business law advice of the highest quality throughout the world. With more than 2,800 fee earners in 27 offices and 16 countries around the world, we provide a global service to national and multinational corporations, financial institutions and governments.</a:t>
            </a:r>
          </a:p>
          <a:p>
            <a:pPr eaLnBrk="0" fontAlgn="base" hangingPunct="0">
              <a:lnSpc>
                <a:spcPts val="1200"/>
              </a:lnSpc>
              <a:spcBef>
                <a:spcPts val="600"/>
              </a:spcBef>
            </a:pPr>
            <a:r>
              <a:rPr lang="en-GB" sz="1100" dirty="0">
                <a:latin typeface="+mj-lt"/>
              </a:rPr>
              <a:t>Lawyers in our China offices make up one of the most experienced teams of any international law firm.  Operating across many sectors, our teams support clients across a wide range of contentious and non-contentious work. Our China offices in Hong Kong, Beijing and Shanghai are fully integrated and our legal teams provide the best legal advice and service to our clients, wherever and whenever required.  In China, we have offices in Beijing, Hong Kong and Shanghai. Our team on the ground in China comprises a compelling mixture of PRC educated lawyers and international experts that have advised the firm’s clients in a large number of jurisdictions, in Asia, Europe and the US. Our international experience combined with an in-depth local expertise makes us uniquely placed to guide you through issues you may face in the Chinese market.</a:t>
            </a:r>
          </a:p>
          <a:p>
            <a:pPr eaLnBrk="0" fontAlgn="base" hangingPunct="0">
              <a:lnSpc>
                <a:spcPts val="1200"/>
              </a:lnSpc>
              <a:spcBef>
                <a:spcPts val="600"/>
              </a:spcBef>
              <a:spcAft>
                <a:spcPts val="600"/>
              </a:spcAft>
            </a:pPr>
            <a:r>
              <a:rPr lang="en-GB" sz="1100" dirty="0">
                <a:latin typeface="+mj-lt"/>
              </a:rPr>
              <a:t>Year after year, independent league tables show us as the leading law firm for public and private M&amp;A, capital markets and compliance, antitrust, competition and trade transactions in China. </a:t>
            </a:r>
          </a:p>
          <a:p>
            <a:pPr eaLnBrk="0" fontAlgn="base" hangingPunct="0">
              <a:lnSpc>
                <a:spcPts val="1200"/>
              </a:lnSpc>
              <a:spcBef>
                <a:spcPts val="1200"/>
              </a:spcBef>
              <a:spcAft>
                <a:spcPts val="600"/>
              </a:spcAft>
            </a:pPr>
            <a:r>
              <a:rPr lang="en-GB" sz="2000" b="1" dirty="0">
                <a:latin typeface="+mj-lt"/>
              </a:rPr>
              <a:t>About the Legal Consultant position</a:t>
            </a:r>
          </a:p>
          <a:p>
            <a:pPr eaLnBrk="0" fontAlgn="base" hangingPunct="0">
              <a:lnSpc>
                <a:spcPts val="1200"/>
              </a:lnSpc>
              <a:spcBef>
                <a:spcPts val="600"/>
              </a:spcBef>
            </a:pPr>
            <a:r>
              <a:rPr lang="en-GB" sz="1100" dirty="0">
                <a:latin typeface="+mj-lt"/>
              </a:rPr>
              <a:t>We offer one to three year contracts to our Legal Consultants, subjected to the office you apply to. During the period, you will work closely with associates and partners on transactions. Regular tasks include due diligence, legal research and legal memo and agreement drafting. Working with us, you can expect to attend meetings with associates and partners, deal directly with clients and other professionals, and be involved in managing and executing transactions from start to finish.</a:t>
            </a:r>
          </a:p>
          <a:p>
            <a:pPr eaLnBrk="0" fontAlgn="base" hangingPunct="0">
              <a:lnSpc>
                <a:spcPts val="1200"/>
              </a:lnSpc>
              <a:spcBef>
                <a:spcPts val="600"/>
              </a:spcBef>
            </a:pPr>
            <a:r>
              <a:rPr lang="en-GB" sz="1100" dirty="0">
                <a:latin typeface="+mj-lt"/>
              </a:rPr>
              <a:t>We help our Legal Consultants with their career development by offering comprehensive on-the-job training as well as a variety of training programs for development of legal skills, management skills and other professional skills. </a:t>
            </a:r>
          </a:p>
          <a:p>
            <a:pPr eaLnBrk="0" fontAlgn="base" hangingPunct="0">
              <a:lnSpc>
                <a:spcPts val="1200"/>
              </a:lnSpc>
              <a:spcBef>
                <a:spcPts val="600"/>
              </a:spcBef>
            </a:pPr>
            <a:r>
              <a:rPr lang="en-GB" sz="1100" dirty="0">
                <a:latin typeface="+mj-lt"/>
              </a:rPr>
              <a:t>We encourage our Legal Consultants to qualify in common law jurisdictions. Each year, we select top performing Legal Consultants in Beijing/Shanghai offices and sponsor them for a one-year LL.M. study in US law schools and a US state bar exam. For those joining our Hong Kong office, we may sponsor you to study for the GDL and LPC at BPP Law School and offer you a training contract with our London office, subjected to satisfactory performance.</a:t>
            </a:r>
          </a:p>
          <a:p>
            <a:pPr eaLnBrk="0" fontAlgn="base" hangingPunct="0">
              <a:lnSpc>
                <a:spcPts val="1350"/>
              </a:lnSpc>
              <a:spcBef>
                <a:spcPts val="600"/>
              </a:spcBef>
            </a:pPr>
            <a:endParaRPr lang="en-GB" sz="1050" dirty="0">
              <a:latin typeface="+mj-lt"/>
            </a:endParaRPr>
          </a:p>
        </p:txBody>
      </p:sp>
      <p:sp>
        <p:nvSpPr>
          <p:cNvPr id="25" name="Rectangle 24"/>
          <p:cNvSpPr/>
          <p:nvPr/>
        </p:nvSpPr>
        <p:spPr>
          <a:xfrm>
            <a:off x="-45154" y="9810045"/>
            <a:ext cx="7651574" cy="8833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GB" sz="1400" dirty="0">
              <a:solidFill>
                <a:schemeClr val="tx1"/>
              </a:solidFill>
              <a:latin typeface="+mj-lt"/>
            </a:endParaRPr>
          </a:p>
        </p:txBody>
      </p:sp>
      <p:grpSp>
        <p:nvGrpSpPr>
          <p:cNvPr id="13" name="Group 12"/>
          <p:cNvGrpSpPr/>
          <p:nvPr/>
        </p:nvGrpSpPr>
        <p:grpSpPr>
          <a:xfrm>
            <a:off x="688012" y="9941827"/>
            <a:ext cx="6144712" cy="637493"/>
            <a:chOff x="507388" y="9998272"/>
            <a:chExt cx="6144712" cy="637493"/>
          </a:xfrm>
        </p:grpSpPr>
        <p:sp>
          <p:nvSpPr>
            <p:cNvPr id="14" name="Rectangle 13"/>
            <p:cNvSpPr/>
            <p:nvPr/>
          </p:nvSpPr>
          <p:spPr>
            <a:xfrm>
              <a:off x="822114" y="10043295"/>
              <a:ext cx="5829986" cy="592470"/>
            </a:xfrm>
            <a:prstGeom prst="rect">
              <a:avLst/>
            </a:prstGeom>
          </p:spPr>
          <p:txBody>
            <a:bodyPr wrap="square" lIns="0">
              <a:spAutoFit/>
            </a:bodyPr>
            <a:lstStyle/>
            <a:p>
              <a:pPr eaLnBrk="0" fontAlgn="base" hangingPunct="0">
                <a:lnSpc>
                  <a:spcPts val="1300"/>
                </a:lnSpc>
              </a:pPr>
              <a:r>
                <a:rPr lang="en-GB" sz="1200" dirty="0">
                  <a:solidFill>
                    <a:schemeClr val="bg1"/>
                  </a:solidFill>
                  <a:latin typeface="Ebrima"/>
                </a:rPr>
                <a:t>To apply for this position, please email the materials required above to </a:t>
              </a:r>
              <a:r>
                <a:rPr lang="en-GB" sz="1200" b="1" dirty="0">
                  <a:solidFill>
                    <a:schemeClr val="bg1"/>
                  </a:solidFill>
                  <a:latin typeface="+mj-lt"/>
                  <a:hlinkClick r:id="rId2">
                    <a:extLst>
                      <a:ext uri="{A12FA001-AC4F-418D-AE19-62706E023703}">
                        <ahyp:hlinkClr xmlns:ahyp="http://schemas.microsoft.com/office/drawing/2018/hyperlinkcolor" val="tx"/>
                      </a:ext>
                    </a:extLst>
                  </a:hlinkClick>
                </a:rPr>
                <a:t>Asia.GraduateRecruitment@freshfields.com</a:t>
              </a:r>
              <a:r>
                <a:rPr lang="en-GB" sz="1200" dirty="0">
                  <a:solidFill>
                    <a:schemeClr val="bg1"/>
                  </a:solidFill>
                  <a:latin typeface="+mj-lt"/>
                </a:rPr>
                <a:t> by </a:t>
              </a:r>
              <a:r>
                <a:rPr lang="en-US" sz="1200" b="1" dirty="0">
                  <a:solidFill>
                    <a:schemeClr val="bg1"/>
                  </a:solidFill>
                  <a:latin typeface="+mj-lt"/>
                </a:rPr>
                <a:t>15 January 2021 (Hong Kong) 31 March 2021 (Beijing and Shanghai)</a:t>
              </a:r>
              <a:r>
                <a:rPr lang="en-GB" sz="1200" dirty="0">
                  <a:solidFill>
                    <a:schemeClr val="bg1"/>
                  </a:solidFill>
                  <a:latin typeface="+mj-lt"/>
                </a:rPr>
                <a:t>.</a:t>
              </a:r>
            </a:p>
          </p:txBody>
        </p:sp>
        <p:grpSp>
          <p:nvGrpSpPr>
            <p:cNvPr id="15" name="Group 13"/>
            <p:cNvGrpSpPr>
              <a:grpSpLocks noChangeAspect="1"/>
            </p:cNvGrpSpPr>
            <p:nvPr/>
          </p:nvGrpSpPr>
          <p:grpSpPr bwMode="auto">
            <a:xfrm>
              <a:off x="507388" y="9998272"/>
              <a:ext cx="593852" cy="408183"/>
              <a:chOff x="-5254" y="2540"/>
              <a:chExt cx="5802" cy="3988"/>
            </a:xfrm>
          </p:grpSpPr>
          <p:sp>
            <p:nvSpPr>
              <p:cNvPr id="16" name="AutoShape 12"/>
              <p:cNvSpPr>
                <a:spLocks noChangeAspect="1" noChangeArrowheads="1" noTextEdit="1"/>
              </p:cNvSpPr>
              <p:nvPr/>
            </p:nvSpPr>
            <p:spPr bwMode="auto">
              <a:xfrm>
                <a:off x="-1266" y="3684"/>
                <a:ext cx="1814" cy="2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4"/>
              <p:cNvSpPr>
                <a:spLocks noEditPoints="1"/>
              </p:cNvSpPr>
              <p:nvPr/>
            </p:nvSpPr>
            <p:spPr bwMode="auto">
              <a:xfrm>
                <a:off x="-5254" y="2540"/>
                <a:ext cx="1832" cy="2930"/>
              </a:xfrm>
              <a:custGeom>
                <a:avLst/>
                <a:gdLst>
                  <a:gd name="T0" fmla="*/ 267 w 621"/>
                  <a:gd name="T1" fmla="*/ 102 h 995"/>
                  <a:gd name="T2" fmla="*/ 267 w 621"/>
                  <a:gd name="T3" fmla="*/ 1 h 995"/>
                  <a:gd name="T4" fmla="*/ 352 w 621"/>
                  <a:gd name="T5" fmla="*/ 1 h 995"/>
                  <a:gd name="T6" fmla="*/ 362 w 621"/>
                  <a:gd name="T7" fmla="*/ 17 h 995"/>
                  <a:gd name="T8" fmla="*/ 362 w 621"/>
                  <a:gd name="T9" fmla="*/ 102 h 995"/>
                  <a:gd name="T10" fmla="*/ 386 w 621"/>
                  <a:gd name="T11" fmla="*/ 108 h 995"/>
                  <a:gd name="T12" fmla="*/ 619 w 621"/>
                  <a:gd name="T13" fmla="*/ 385 h 995"/>
                  <a:gd name="T14" fmla="*/ 619 w 621"/>
                  <a:gd name="T15" fmla="*/ 681 h 995"/>
                  <a:gd name="T16" fmla="*/ 384 w 621"/>
                  <a:gd name="T17" fmla="*/ 958 h 995"/>
                  <a:gd name="T18" fmla="*/ 18 w 621"/>
                  <a:gd name="T19" fmla="*/ 746 h 995"/>
                  <a:gd name="T20" fmla="*/ 7 w 621"/>
                  <a:gd name="T21" fmla="*/ 659 h 995"/>
                  <a:gd name="T22" fmla="*/ 6 w 621"/>
                  <a:gd name="T23" fmla="*/ 415 h 995"/>
                  <a:gd name="T24" fmla="*/ 252 w 621"/>
                  <a:gd name="T25" fmla="*/ 105 h 995"/>
                  <a:gd name="T26" fmla="*/ 267 w 621"/>
                  <a:gd name="T27" fmla="*/ 102 h 995"/>
                  <a:gd name="T28" fmla="*/ 523 w 621"/>
                  <a:gd name="T29" fmla="*/ 490 h 995"/>
                  <a:gd name="T30" fmla="*/ 102 w 621"/>
                  <a:gd name="T31" fmla="*/ 490 h 995"/>
                  <a:gd name="T32" fmla="*/ 102 w 621"/>
                  <a:gd name="T33" fmla="*/ 617 h 995"/>
                  <a:gd name="T34" fmla="*/ 105 w 621"/>
                  <a:gd name="T35" fmla="*/ 700 h 995"/>
                  <a:gd name="T36" fmla="*/ 360 w 621"/>
                  <a:gd name="T37" fmla="*/ 866 h 995"/>
                  <a:gd name="T38" fmla="*/ 523 w 621"/>
                  <a:gd name="T39" fmla="*/ 681 h 995"/>
                  <a:gd name="T40" fmla="*/ 525 w 621"/>
                  <a:gd name="T41" fmla="*/ 497 h 995"/>
                  <a:gd name="T42" fmla="*/ 523 w 621"/>
                  <a:gd name="T43" fmla="*/ 490 h 995"/>
                  <a:gd name="T44" fmla="*/ 104 w 621"/>
                  <a:gd name="T45" fmla="*/ 390 h 995"/>
                  <a:gd name="T46" fmla="*/ 265 w 621"/>
                  <a:gd name="T47" fmla="*/ 390 h 995"/>
                  <a:gd name="T48" fmla="*/ 265 w 621"/>
                  <a:gd name="T49" fmla="*/ 202 h 995"/>
                  <a:gd name="T50" fmla="*/ 104 w 621"/>
                  <a:gd name="T51" fmla="*/ 390 h 995"/>
                  <a:gd name="T52" fmla="*/ 522 w 621"/>
                  <a:gd name="T53" fmla="*/ 392 h 995"/>
                  <a:gd name="T54" fmla="*/ 362 w 621"/>
                  <a:gd name="T55" fmla="*/ 203 h 995"/>
                  <a:gd name="T56" fmla="*/ 363 w 621"/>
                  <a:gd name="T57" fmla="*/ 381 h 995"/>
                  <a:gd name="T58" fmla="*/ 373 w 621"/>
                  <a:gd name="T59" fmla="*/ 392 h 995"/>
                  <a:gd name="T60" fmla="*/ 522 w 621"/>
                  <a:gd name="T61" fmla="*/ 392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21" h="995">
                    <a:moveTo>
                      <a:pt x="267" y="102"/>
                    </a:moveTo>
                    <a:cubicBezTo>
                      <a:pt x="267" y="68"/>
                      <a:pt x="267" y="36"/>
                      <a:pt x="267" y="1"/>
                    </a:cubicBezTo>
                    <a:cubicBezTo>
                      <a:pt x="296" y="1"/>
                      <a:pt x="324" y="0"/>
                      <a:pt x="352" y="1"/>
                    </a:cubicBezTo>
                    <a:cubicBezTo>
                      <a:pt x="355" y="2"/>
                      <a:pt x="361" y="11"/>
                      <a:pt x="362" y="17"/>
                    </a:cubicBezTo>
                    <a:cubicBezTo>
                      <a:pt x="363" y="45"/>
                      <a:pt x="362" y="73"/>
                      <a:pt x="362" y="102"/>
                    </a:cubicBezTo>
                    <a:cubicBezTo>
                      <a:pt x="371" y="104"/>
                      <a:pt x="378" y="106"/>
                      <a:pt x="386" y="108"/>
                    </a:cubicBezTo>
                    <a:cubicBezTo>
                      <a:pt x="522" y="140"/>
                      <a:pt x="618" y="257"/>
                      <a:pt x="619" y="385"/>
                    </a:cubicBezTo>
                    <a:cubicBezTo>
                      <a:pt x="621" y="483"/>
                      <a:pt x="621" y="582"/>
                      <a:pt x="619" y="681"/>
                    </a:cubicBezTo>
                    <a:cubicBezTo>
                      <a:pt x="618" y="812"/>
                      <a:pt x="518" y="927"/>
                      <a:pt x="384" y="958"/>
                    </a:cubicBezTo>
                    <a:cubicBezTo>
                      <a:pt x="223" y="995"/>
                      <a:pt x="59" y="901"/>
                      <a:pt x="18" y="746"/>
                    </a:cubicBezTo>
                    <a:cubicBezTo>
                      <a:pt x="10" y="718"/>
                      <a:pt x="7" y="688"/>
                      <a:pt x="7" y="659"/>
                    </a:cubicBezTo>
                    <a:cubicBezTo>
                      <a:pt x="6" y="578"/>
                      <a:pt x="9" y="496"/>
                      <a:pt x="6" y="415"/>
                    </a:cubicBezTo>
                    <a:cubicBezTo>
                      <a:pt x="0" y="254"/>
                      <a:pt x="113" y="133"/>
                      <a:pt x="252" y="105"/>
                    </a:cubicBezTo>
                    <a:cubicBezTo>
                      <a:pt x="256" y="104"/>
                      <a:pt x="260" y="103"/>
                      <a:pt x="267" y="102"/>
                    </a:cubicBezTo>
                    <a:close/>
                    <a:moveTo>
                      <a:pt x="523" y="490"/>
                    </a:moveTo>
                    <a:cubicBezTo>
                      <a:pt x="383" y="490"/>
                      <a:pt x="243" y="490"/>
                      <a:pt x="102" y="490"/>
                    </a:cubicBezTo>
                    <a:cubicBezTo>
                      <a:pt x="102" y="533"/>
                      <a:pt x="102" y="575"/>
                      <a:pt x="102" y="617"/>
                    </a:cubicBezTo>
                    <a:cubicBezTo>
                      <a:pt x="102" y="645"/>
                      <a:pt x="100" y="673"/>
                      <a:pt x="105" y="700"/>
                    </a:cubicBezTo>
                    <a:cubicBezTo>
                      <a:pt x="126" y="817"/>
                      <a:pt x="243" y="892"/>
                      <a:pt x="360" y="866"/>
                    </a:cubicBezTo>
                    <a:cubicBezTo>
                      <a:pt x="452" y="845"/>
                      <a:pt x="516" y="775"/>
                      <a:pt x="523" y="681"/>
                    </a:cubicBezTo>
                    <a:cubicBezTo>
                      <a:pt x="528" y="620"/>
                      <a:pt x="525" y="558"/>
                      <a:pt x="525" y="497"/>
                    </a:cubicBezTo>
                    <a:cubicBezTo>
                      <a:pt x="525" y="495"/>
                      <a:pt x="524" y="492"/>
                      <a:pt x="523" y="490"/>
                    </a:cubicBezTo>
                    <a:close/>
                    <a:moveTo>
                      <a:pt x="104" y="390"/>
                    </a:moveTo>
                    <a:cubicBezTo>
                      <a:pt x="159" y="390"/>
                      <a:pt x="212" y="390"/>
                      <a:pt x="265" y="390"/>
                    </a:cubicBezTo>
                    <a:cubicBezTo>
                      <a:pt x="265" y="326"/>
                      <a:pt x="265" y="264"/>
                      <a:pt x="265" y="202"/>
                    </a:cubicBezTo>
                    <a:cubicBezTo>
                      <a:pt x="178" y="215"/>
                      <a:pt x="97" y="308"/>
                      <a:pt x="104" y="390"/>
                    </a:cubicBezTo>
                    <a:close/>
                    <a:moveTo>
                      <a:pt x="522" y="392"/>
                    </a:moveTo>
                    <a:cubicBezTo>
                      <a:pt x="531" y="311"/>
                      <a:pt x="444" y="208"/>
                      <a:pt x="362" y="203"/>
                    </a:cubicBezTo>
                    <a:cubicBezTo>
                      <a:pt x="362" y="263"/>
                      <a:pt x="362" y="322"/>
                      <a:pt x="363" y="381"/>
                    </a:cubicBezTo>
                    <a:cubicBezTo>
                      <a:pt x="363" y="385"/>
                      <a:pt x="369" y="392"/>
                      <a:pt x="373" y="392"/>
                    </a:cubicBezTo>
                    <a:cubicBezTo>
                      <a:pt x="422" y="392"/>
                      <a:pt x="472" y="392"/>
                      <a:pt x="522" y="392"/>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sp>
        <p:nvSpPr>
          <p:cNvPr id="19" name="TextBox 18"/>
          <p:cNvSpPr txBox="1"/>
          <p:nvPr/>
        </p:nvSpPr>
        <p:spPr>
          <a:xfrm>
            <a:off x="668338" y="1476772"/>
            <a:ext cx="6209541" cy="731032"/>
          </a:xfrm>
          <a:prstGeom prst="rect">
            <a:avLst/>
          </a:prstGeom>
          <a:noFill/>
        </p:spPr>
        <p:txBody>
          <a:bodyPr wrap="square" lIns="72000" tIns="72000" rIns="72000" bIns="72000" rtlCol="0">
            <a:noAutofit/>
          </a:bodyPr>
          <a:lstStyle/>
          <a:p>
            <a:pPr algn="ctr"/>
            <a:r>
              <a:rPr lang="en-GB" sz="2800" b="1" dirty="0">
                <a:latin typeface="+mj-lt"/>
              </a:rPr>
              <a:t>2022 Campus Recruitment</a:t>
            </a:r>
          </a:p>
        </p:txBody>
      </p:sp>
      <p:sp>
        <p:nvSpPr>
          <p:cNvPr id="20" name="Rectangle 19"/>
          <p:cNvSpPr/>
          <p:nvPr/>
        </p:nvSpPr>
        <p:spPr>
          <a:xfrm>
            <a:off x="2240313" y="2279527"/>
            <a:ext cx="3060000" cy="334313"/>
          </a:xfrm>
          <a:prstGeom prst="rect">
            <a:avLst/>
          </a:prstGeom>
          <a:solidFill>
            <a:schemeClr val="accent2"/>
          </a:solidFill>
        </p:spPr>
        <p:txBody>
          <a:bodyPr wrap="square" bIns="72000" anchor="ctr">
            <a:spAutoFit/>
          </a:bodyPr>
          <a:lstStyle/>
          <a:p>
            <a:pPr algn="ctr"/>
            <a:r>
              <a:rPr lang="en-GB" sz="1400" b="1" dirty="0">
                <a:ea typeface="Times New Roman"/>
                <a:cs typeface="Georgia"/>
              </a:rPr>
              <a:t>Freshfields</a:t>
            </a:r>
            <a:endParaRPr lang="en-GB" sz="1400" b="1" dirty="0"/>
          </a:p>
        </p:txBody>
      </p:sp>
      <p:grpSp>
        <p:nvGrpSpPr>
          <p:cNvPr id="5" name="Group 4">
            <a:extLst>
              <a:ext uri="{FF2B5EF4-FFF2-40B4-BE49-F238E27FC236}">
                <a16:creationId xmlns:a16="http://schemas.microsoft.com/office/drawing/2014/main" id="{DA507FAD-EFD5-4461-9438-61DD74AAF2BF}"/>
              </a:ext>
            </a:extLst>
          </p:cNvPr>
          <p:cNvGrpSpPr/>
          <p:nvPr/>
        </p:nvGrpSpPr>
        <p:grpSpPr>
          <a:xfrm>
            <a:off x="5273442" y="8701466"/>
            <a:ext cx="1596882" cy="1118917"/>
            <a:chOff x="5273442" y="8653338"/>
            <a:chExt cx="1596882" cy="1118917"/>
          </a:xfrm>
        </p:grpSpPr>
        <p:sp>
          <p:nvSpPr>
            <p:cNvPr id="28" name="Freeform 165">
              <a:extLst>
                <a:ext uri="{FF2B5EF4-FFF2-40B4-BE49-F238E27FC236}">
                  <a16:creationId xmlns:a16="http://schemas.microsoft.com/office/drawing/2014/main" id="{B0019DCB-BD30-4678-8E20-A1615B9F8B8B}"/>
                </a:ext>
              </a:extLst>
            </p:cNvPr>
            <p:cNvSpPr>
              <a:spLocks noChangeAspect="1" noEditPoints="1"/>
            </p:cNvSpPr>
            <p:nvPr/>
          </p:nvSpPr>
          <p:spPr bwMode="auto">
            <a:xfrm>
              <a:off x="5751407" y="8653338"/>
              <a:ext cx="1118917" cy="1118917"/>
            </a:xfrm>
            <a:custGeom>
              <a:avLst/>
              <a:gdLst>
                <a:gd name="T0" fmla="*/ 2147483647 w 187"/>
                <a:gd name="T1" fmla="*/ 0 h 189"/>
                <a:gd name="T2" fmla="*/ 2147483647 w 187"/>
                <a:gd name="T3" fmla="*/ 2147483647 h 189"/>
                <a:gd name="T4" fmla="*/ 0 w 187"/>
                <a:gd name="T5" fmla="*/ 2147483647 h 189"/>
                <a:gd name="T6" fmla="*/ 2147483647 w 187"/>
                <a:gd name="T7" fmla="*/ 2147483647 h 189"/>
                <a:gd name="T8" fmla="*/ 2147483647 w 187"/>
                <a:gd name="T9" fmla="*/ 2147483647 h 189"/>
                <a:gd name="T10" fmla="*/ 2147483647 w 187"/>
                <a:gd name="T11" fmla="*/ 2147483647 h 189"/>
                <a:gd name="T12" fmla="*/ 2147483647 w 187"/>
                <a:gd name="T13" fmla="*/ 2147483647 h 189"/>
                <a:gd name="T14" fmla="*/ 2147483647 w 187"/>
                <a:gd name="T15" fmla="*/ 2147483647 h 189"/>
                <a:gd name="T16" fmla="*/ 2147483647 w 187"/>
                <a:gd name="T17" fmla="*/ 2147483647 h 189"/>
                <a:gd name="T18" fmla="*/ 2147483647 w 187"/>
                <a:gd name="T19" fmla="*/ 2147483647 h 189"/>
                <a:gd name="T20" fmla="*/ 2147483647 w 187"/>
                <a:gd name="T21" fmla="*/ 2147483647 h 189"/>
                <a:gd name="T22" fmla="*/ 2147483647 w 187"/>
                <a:gd name="T23" fmla="*/ 2147483647 h 189"/>
                <a:gd name="T24" fmla="*/ 2147483647 w 187"/>
                <a:gd name="T25" fmla="*/ 2147483647 h 189"/>
                <a:gd name="T26" fmla="*/ 2147483647 w 187"/>
                <a:gd name="T27" fmla="*/ 2147483647 h 189"/>
                <a:gd name="T28" fmla="*/ 2147483647 w 187"/>
                <a:gd name="T29" fmla="*/ 2147483647 h 189"/>
                <a:gd name="T30" fmla="*/ 2147483647 w 187"/>
                <a:gd name="T31" fmla="*/ 2147483647 h 189"/>
                <a:gd name="T32" fmla="*/ 2147483647 w 187"/>
                <a:gd name="T33" fmla="*/ 2147483647 h 189"/>
                <a:gd name="T34" fmla="*/ 2147483647 w 187"/>
                <a:gd name="T35" fmla="*/ 2147483647 h 189"/>
                <a:gd name="T36" fmla="*/ 2147483647 w 187"/>
                <a:gd name="T37" fmla="*/ 2147483647 h 189"/>
                <a:gd name="T38" fmla="*/ 2147483647 w 187"/>
                <a:gd name="T39" fmla="*/ 2147483647 h 189"/>
                <a:gd name="T40" fmla="*/ 2147483647 w 187"/>
                <a:gd name="T41" fmla="*/ 2147483647 h 189"/>
                <a:gd name="T42" fmla="*/ 2147483647 w 187"/>
                <a:gd name="T43" fmla="*/ 2147483647 h 189"/>
                <a:gd name="T44" fmla="*/ 2147483647 w 187"/>
                <a:gd name="T45" fmla="*/ 2147483647 h 189"/>
                <a:gd name="T46" fmla="*/ 2147483647 w 187"/>
                <a:gd name="T47" fmla="*/ 2147483647 h 189"/>
                <a:gd name="T48" fmla="*/ 2147483647 w 187"/>
                <a:gd name="T49" fmla="*/ 2147483647 h 189"/>
                <a:gd name="T50" fmla="*/ 2147483647 w 187"/>
                <a:gd name="T51" fmla="*/ 2147483647 h 189"/>
                <a:gd name="T52" fmla="*/ 2147483647 w 187"/>
                <a:gd name="T53" fmla="*/ 2147483647 h 189"/>
                <a:gd name="T54" fmla="*/ 2147483647 w 187"/>
                <a:gd name="T55" fmla="*/ 2147483647 h 189"/>
                <a:gd name="T56" fmla="*/ 2147483647 w 187"/>
                <a:gd name="T57" fmla="*/ 2147483647 h 189"/>
                <a:gd name="T58" fmla="*/ 2147483647 w 187"/>
                <a:gd name="T59" fmla="*/ 2147483647 h 189"/>
                <a:gd name="T60" fmla="*/ 2147483647 w 187"/>
                <a:gd name="T61" fmla="*/ 2147483647 h 189"/>
                <a:gd name="T62" fmla="*/ 2147483647 w 187"/>
                <a:gd name="T63" fmla="*/ 2147483647 h 189"/>
                <a:gd name="T64" fmla="*/ 2147483647 w 187"/>
                <a:gd name="T65" fmla="*/ 2147483647 h 189"/>
                <a:gd name="T66" fmla="*/ 2147483647 w 187"/>
                <a:gd name="T67" fmla="*/ 2147483647 h 18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87" h="189">
                  <a:moveTo>
                    <a:pt x="94" y="48"/>
                  </a:moveTo>
                  <a:lnTo>
                    <a:pt x="94" y="0"/>
                  </a:lnTo>
                  <a:lnTo>
                    <a:pt x="12" y="0"/>
                  </a:lnTo>
                  <a:lnTo>
                    <a:pt x="12" y="176"/>
                  </a:lnTo>
                  <a:lnTo>
                    <a:pt x="0" y="176"/>
                  </a:lnTo>
                  <a:lnTo>
                    <a:pt x="0" y="189"/>
                  </a:lnTo>
                  <a:lnTo>
                    <a:pt x="187" y="189"/>
                  </a:lnTo>
                  <a:lnTo>
                    <a:pt x="187" y="48"/>
                  </a:lnTo>
                  <a:lnTo>
                    <a:pt x="94" y="48"/>
                  </a:lnTo>
                  <a:close/>
                  <a:moveTo>
                    <a:pt x="71" y="176"/>
                  </a:moveTo>
                  <a:lnTo>
                    <a:pt x="36" y="176"/>
                  </a:lnTo>
                  <a:lnTo>
                    <a:pt x="36" y="153"/>
                  </a:lnTo>
                  <a:lnTo>
                    <a:pt x="71" y="153"/>
                  </a:lnTo>
                  <a:lnTo>
                    <a:pt x="71" y="176"/>
                  </a:lnTo>
                  <a:close/>
                  <a:moveTo>
                    <a:pt x="83" y="129"/>
                  </a:moveTo>
                  <a:lnTo>
                    <a:pt x="25" y="129"/>
                  </a:lnTo>
                  <a:lnTo>
                    <a:pt x="25" y="118"/>
                  </a:lnTo>
                  <a:lnTo>
                    <a:pt x="83" y="118"/>
                  </a:lnTo>
                  <a:lnTo>
                    <a:pt x="83" y="129"/>
                  </a:lnTo>
                  <a:close/>
                  <a:moveTo>
                    <a:pt x="83" y="106"/>
                  </a:moveTo>
                  <a:lnTo>
                    <a:pt x="25" y="106"/>
                  </a:lnTo>
                  <a:lnTo>
                    <a:pt x="25" y="95"/>
                  </a:lnTo>
                  <a:lnTo>
                    <a:pt x="83" y="95"/>
                  </a:lnTo>
                  <a:lnTo>
                    <a:pt x="83" y="106"/>
                  </a:lnTo>
                  <a:close/>
                  <a:moveTo>
                    <a:pt x="83" y="82"/>
                  </a:moveTo>
                  <a:lnTo>
                    <a:pt x="25" y="82"/>
                  </a:lnTo>
                  <a:lnTo>
                    <a:pt x="25" y="71"/>
                  </a:lnTo>
                  <a:lnTo>
                    <a:pt x="83" y="71"/>
                  </a:lnTo>
                  <a:lnTo>
                    <a:pt x="83" y="82"/>
                  </a:lnTo>
                  <a:close/>
                  <a:moveTo>
                    <a:pt x="83" y="59"/>
                  </a:moveTo>
                  <a:lnTo>
                    <a:pt x="25" y="59"/>
                  </a:lnTo>
                  <a:lnTo>
                    <a:pt x="25" y="48"/>
                  </a:lnTo>
                  <a:lnTo>
                    <a:pt x="83" y="48"/>
                  </a:lnTo>
                  <a:lnTo>
                    <a:pt x="83" y="59"/>
                  </a:lnTo>
                  <a:close/>
                  <a:moveTo>
                    <a:pt x="83" y="35"/>
                  </a:moveTo>
                  <a:lnTo>
                    <a:pt x="25" y="35"/>
                  </a:lnTo>
                  <a:lnTo>
                    <a:pt x="25" y="24"/>
                  </a:lnTo>
                  <a:lnTo>
                    <a:pt x="83" y="24"/>
                  </a:lnTo>
                  <a:lnTo>
                    <a:pt x="83" y="35"/>
                  </a:lnTo>
                  <a:close/>
                  <a:moveTo>
                    <a:pt x="141" y="164"/>
                  </a:moveTo>
                  <a:lnTo>
                    <a:pt x="118" y="164"/>
                  </a:lnTo>
                  <a:lnTo>
                    <a:pt x="118" y="142"/>
                  </a:lnTo>
                  <a:lnTo>
                    <a:pt x="141" y="142"/>
                  </a:lnTo>
                  <a:lnTo>
                    <a:pt x="141" y="164"/>
                  </a:lnTo>
                  <a:close/>
                  <a:moveTo>
                    <a:pt x="141" y="129"/>
                  </a:moveTo>
                  <a:lnTo>
                    <a:pt x="118" y="129"/>
                  </a:lnTo>
                  <a:lnTo>
                    <a:pt x="118" y="106"/>
                  </a:lnTo>
                  <a:lnTo>
                    <a:pt x="141" y="106"/>
                  </a:lnTo>
                  <a:lnTo>
                    <a:pt x="141" y="129"/>
                  </a:lnTo>
                  <a:close/>
                  <a:moveTo>
                    <a:pt x="141" y="95"/>
                  </a:moveTo>
                  <a:lnTo>
                    <a:pt x="118" y="95"/>
                  </a:lnTo>
                  <a:lnTo>
                    <a:pt x="118" y="71"/>
                  </a:lnTo>
                  <a:lnTo>
                    <a:pt x="141" y="71"/>
                  </a:lnTo>
                  <a:lnTo>
                    <a:pt x="141" y="95"/>
                  </a:lnTo>
                  <a:close/>
                  <a:moveTo>
                    <a:pt x="176" y="164"/>
                  </a:moveTo>
                  <a:lnTo>
                    <a:pt x="152" y="164"/>
                  </a:lnTo>
                  <a:lnTo>
                    <a:pt x="152" y="142"/>
                  </a:lnTo>
                  <a:lnTo>
                    <a:pt x="176" y="142"/>
                  </a:lnTo>
                  <a:lnTo>
                    <a:pt x="176" y="164"/>
                  </a:lnTo>
                  <a:close/>
                  <a:moveTo>
                    <a:pt x="176" y="129"/>
                  </a:moveTo>
                  <a:lnTo>
                    <a:pt x="152" y="129"/>
                  </a:lnTo>
                  <a:lnTo>
                    <a:pt x="152" y="106"/>
                  </a:lnTo>
                  <a:lnTo>
                    <a:pt x="176" y="106"/>
                  </a:lnTo>
                  <a:lnTo>
                    <a:pt x="176" y="129"/>
                  </a:lnTo>
                  <a:close/>
                  <a:moveTo>
                    <a:pt x="176" y="95"/>
                  </a:moveTo>
                  <a:lnTo>
                    <a:pt x="152" y="95"/>
                  </a:lnTo>
                  <a:lnTo>
                    <a:pt x="152" y="71"/>
                  </a:lnTo>
                  <a:lnTo>
                    <a:pt x="176" y="71"/>
                  </a:lnTo>
                  <a:lnTo>
                    <a:pt x="176" y="95"/>
                  </a:lnTo>
                  <a:close/>
                </a:path>
              </a:pathLst>
            </a:custGeom>
            <a:solidFill>
              <a:schemeClr val="tx1"/>
            </a:solidFill>
            <a:ln>
              <a:noFill/>
            </a:ln>
          </p:spPr>
          <p:txBody>
            <a:bodyPr/>
            <a:lstStyle/>
            <a:p>
              <a:endParaRPr lang="en-GB"/>
            </a:p>
          </p:txBody>
        </p:sp>
        <p:sp>
          <p:nvSpPr>
            <p:cNvPr id="29" name="Freeform 50">
              <a:extLst>
                <a:ext uri="{FF2B5EF4-FFF2-40B4-BE49-F238E27FC236}">
                  <a16:creationId xmlns:a16="http://schemas.microsoft.com/office/drawing/2014/main" id="{2CAA21A8-9053-4496-A587-2A30B3F63AB9}"/>
                </a:ext>
              </a:extLst>
            </p:cNvPr>
            <p:cNvSpPr>
              <a:spLocks noChangeAspect="1" noEditPoints="1"/>
            </p:cNvSpPr>
            <p:nvPr/>
          </p:nvSpPr>
          <p:spPr bwMode="auto">
            <a:xfrm>
              <a:off x="5273442" y="9064228"/>
              <a:ext cx="549176" cy="708027"/>
            </a:xfrm>
            <a:custGeom>
              <a:avLst/>
              <a:gdLst>
                <a:gd name="T0" fmla="*/ 2147483647 w 56"/>
                <a:gd name="T1" fmla="*/ 2147483647 h 72"/>
                <a:gd name="T2" fmla="*/ 0 w 56"/>
                <a:gd name="T3" fmla="*/ 2147483647 h 72"/>
                <a:gd name="T4" fmla="*/ 2147483647 w 56"/>
                <a:gd name="T5" fmla="*/ 2147483647 h 72"/>
                <a:gd name="T6" fmla="*/ 2147483647 w 56"/>
                <a:gd name="T7" fmla="*/ 2147483647 h 72"/>
                <a:gd name="T8" fmla="*/ 2147483647 w 56"/>
                <a:gd name="T9" fmla="*/ 2147483647 h 72"/>
                <a:gd name="T10" fmla="*/ 2147483647 w 56"/>
                <a:gd name="T11" fmla="*/ 2147483647 h 72"/>
                <a:gd name="T12" fmla="*/ 2147483647 w 56"/>
                <a:gd name="T13" fmla="*/ 2147483647 h 72"/>
                <a:gd name="T14" fmla="*/ 2147483647 w 56"/>
                <a:gd name="T15" fmla="*/ 2147483647 h 72"/>
                <a:gd name="T16" fmla="*/ 2147483647 w 56"/>
                <a:gd name="T17" fmla="*/ 2147483647 h 72"/>
                <a:gd name="T18" fmla="*/ 2147483647 w 56"/>
                <a:gd name="T19" fmla="*/ 2147483647 h 72"/>
                <a:gd name="T20" fmla="*/ 2147483647 w 56"/>
                <a:gd name="T21" fmla="*/ 2147483647 h 72"/>
                <a:gd name="T22" fmla="*/ 2147483647 w 56"/>
                <a:gd name="T23" fmla="*/ 2147483647 h 72"/>
                <a:gd name="T24" fmla="*/ 2147483647 w 56"/>
                <a:gd name="T25" fmla="*/ 2147483647 h 72"/>
                <a:gd name="T26" fmla="*/ 2147483647 w 56"/>
                <a:gd name="T27" fmla="*/ 2147483647 h 72"/>
                <a:gd name="T28" fmla="*/ 2147483647 w 56"/>
                <a:gd name="T29" fmla="*/ 2147483647 h 72"/>
                <a:gd name="T30" fmla="*/ 2147483647 w 56"/>
                <a:gd name="T31" fmla="*/ 2147483647 h 72"/>
                <a:gd name="T32" fmla="*/ 2147483647 w 56"/>
                <a:gd name="T33" fmla="*/ 2147483647 h 72"/>
                <a:gd name="T34" fmla="*/ 2147483647 w 56"/>
                <a:gd name="T35" fmla="*/ 2147483647 h 72"/>
                <a:gd name="T36" fmla="*/ 2147483647 w 56"/>
                <a:gd name="T37" fmla="*/ 2147483647 h 72"/>
                <a:gd name="T38" fmla="*/ 2147483647 w 56"/>
                <a:gd name="T39" fmla="*/ 2147483647 h 72"/>
                <a:gd name="T40" fmla="*/ 2147483647 w 56"/>
                <a:gd name="T41" fmla="*/ 2147483647 h 72"/>
                <a:gd name="T42" fmla="*/ 2147483647 w 56"/>
                <a:gd name="T43" fmla="*/ 2147483647 h 72"/>
                <a:gd name="T44" fmla="*/ 2147483647 w 56"/>
                <a:gd name="T45" fmla="*/ 2147483647 h 72"/>
                <a:gd name="T46" fmla="*/ 2147483647 w 56"/>
                <a:gd name="T47" fmla="*/ 2147483647 h 72"/>
                <a:gd name="T48" fmla="*/ 2147483647 w 56"/>
                <a:gd name="T49" fmla="*/ 2147483647 h 72"/>
                <a:gd name="T50" fmla="*/ 2147483647 w 56"/>
                <a:gd name="T51" fmla="*/ 2147483647 h 72"/>
                <a:gd name="T52" fmla="*/ 2147483647 w 56"/>
                <a:gd name="T53" fmla="*/ 2147483647 h 72"/>
                <a:gd name="T54" fmla="*/ 2147483647 w 56"/>
                <a:gd name="T55" fmla="*/ 2147483647 h 72"/>
                <a:gd name="T56" fmla="*/ 2147483647 w 56"/>
                <a:gd name="T57" fmla="*/ 2147483647 h 72"/>
                <a:gd name="T58" fmla="*/ 2147483647 w 56"/>
                <a:gd name="T59" fmla="*/ 2147483647 h 72"/>
                <a:gd name="T60" fmla="*/ 2147483647 w 56"/>
                <a:gd name="T61" fmla="*/ 2147483647 h 72"/>
                <a:gd name="T62" fmla="*/ 2147483647 w 56"/>
                <a:gd name="T63" fmla="*/ 2147483647 h 72"/>
                <a:gd name="T64" fmla="*/ 2147483647 w 56"/>
                <a:gd name="T65" fmla="*/ 2147483647 h 72"/>
                <a:gd name="T66" fmla="*/ 2147483647 w 56"/>
                <a:gd name="T67" fmla="*/ 2147483647 h 72"/>
                <a:gd name="T68" fmla="*/ 2147483647 w 56"/>
                <a:gd name="T69" fmla="*/ 2147483647 h 72"/>
                <a:gd name="T70" fmla="*/ 2147483647 w 56"/>
                <a:gd name="T71" fmla="*/ 2147483647 h 72"/>
                <a:gd name="T72" fmla="*/ 2147483647 w 56"/>
                <a:gd name="T73" fmla="*/ 2147483647 h 72"/>
                <a:gd name="T74" fmla="*/ 2147483647 w 56"/>
                <a:gd name="T75" fmla="*/ 2147483647 h 72"/>
                <a:gd name="T76" fmla="*/ 2147483647 w 56"/>
                <a:gd name="T77" fmla="*/ 2147483647 h 72"/>
                <a:gd name="T78" fmla="*/ 2147483647 w 56"/>
                <a:gd name="T79" fmla="*/ 2147483647 h 72"/>
                <a:gd name="T80" fmla="*/ 2147483647 w 56"/>
                <a:gd name="T81" fmla="*/ 2147483647 h 72"/>
                <a:gd name="T82" fmla="*/ 2147483647 w 56"/>
                <a:gd name="T83" fmla="*/ 2147483647 h 72"/>
                <a:gd name="T84" fmla="*/ 2147483647 w 56"/>
                <a:gd name="T85" fmla="*/ 2147483647 h 72"/>
                <a:gd name="T86" fmla="*/ 2147483647 w 56"/>
                <a:gd name="T87" fmla="*/ 2147483647 h 72"/>
                <a:gd name="T88" fmla="*/ 2147483647 w 56"/>
                <a:gd name="T89" fmla="*/ 2147483647 h 72"/>
                <a:gd name="T90" fmla="*/ 2147483647 w 56"/>
                <a:gd name="T91" fmla="*/ 2147483647 h 72"/>
                <a:gd name="T92" fmla="*/ 2147483647 w 56"/>
                <a:gd name="T93" fmla="*/ 2147483647 h 72"/>
                <a:gd name="T94" fmla="*/ 2147483647 w 56"/>
                <a:gd name="T95" fmla="*/ 2147483647 h 72"/>
                <a:gd name="T96" fmla="*/ 2147483647 w 56"/>
                <a:gd name="T97" fmla="*/ 2147483647 h 72"/>
                <a:gd name="T98" fmla="*/ 2147483647 w 56"/>
                <a:gd name="T99" fmla="*/ 2147483647 h 72"/>
                <a:gd name="T100" fmla="*/ 2147483647 w 56"/>
                <a:gd name="T101" fmla="*/ 2147483647 h 72"/>
                <a:gd name="T102" fmla="*/ 2147483647 w 56"/>
                <a:gd name="T103" fmla="*/ 2147483647 h 72"/>
                <a:gd name="T104" fmla="*/ 2147483647 w 56"/>
                <a:gd name="T105" fmla="*/ 2147483647 h 72"/>
                <a:gd name="T106" fmla="*/ 2147483647 w 56"/>
                <a:gd name="T107" fmla="*/ 2147483647 h 72"/>
                <a:gd name="T108" fmla="*/ 2147483647 w 56"/>
                <a:gd name="T109" fmla="*/ 2147483647 h 72"/>
                <a:gd name="T110" fmla="*/ 2147483647 w 56"/>
                <a:gd name="T111" fmla="*/ 2147483647 h 72"/>
                <a:gd name="T112" fmla="*/ 2147483647 w 56"/>
                <a:gd name="T113" fmla="*/ 2147483647 h 72"/>
                <a:gd name="T114" fmla="*/ 2147483647 w 56"/>
                <a:gd name="T115" fmla="*/ 2147483647 h 72"/>
                <a:gd name="T116" fmla="*/ 2147483647 w 56"/>
                <a:gd name="T117" fmla="*/ 2147483647 h 72"/>
                <a:gd name="T118" fmla="*/ 2147483647 w 56"/>
                <a:gd name="T119" fmla="*/ 2147483647 h 7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6" h="72">
                  <a:moveTo>
                    <a:pt x="56" y="3"/>
                  </a:moveTo>
                  <a:cubicBezTo>
                    <a:pt x="56" y="70"/>
                    <a:pt x="56" y="70"/>
                    <a:pt x="56" y="70"/>
                  </a:cubicBezTo>
                  <a:cubicBezTo>
                    <a:pt x="56" y="71"/>
                    <a:pt x="55" y="72"/>
                    <a:pt x="54" y="72"/>
                  </a:cubicBezTo>
                  <a:cubicBezTo>
                    <a:pt x="2" y="72"/>
                    <a:pt x="2" y="72"/>
                    <a:pt x="2" y="72"/>
                  </a:cubicBezTo>
                  <a:cubicBezTo>
                    <a:pt x="1" y="72"/>
                    <a:pt x="0" y="71"/>
                    <a:pt x="0" y="70"/>
                  </a:cubicBezTo>
                  <a:cubicBezTo>
                    <a:pt x="0" y="3"/>
                    <a:pt x="0" y="3"/>
                    <a:pt x="0" y="3"/>
                  </a:cubicBezTo>
                  <a:cubicBezTo>
                    <a:pt x="0" y="1"/>
                    <a:pt x="1" y="0"/>
                    <a:pt x="2" y="0"/>
                  </a:cubicBezTo>
                  <a:cubicBezTo>
                    <a:pt x="54" y="0"/>
                    <a:pt x="54" y="0"/>
                    <a:pt x="54" y="0"/>
                  </a:cubicBezTo>
                  <a:cubicBezTo>
                    <a:pt x="55" y="0"/>
                    <a:pt x="56" y="1"/>
                    <a:pt x="56" y="3"/>
                  </a:cubicBezTo>
                  <a:close/>
                  <a:moveTo>
                    <a:pt x="15" y="12"/>
                  </a:moveTo>
                  <a:cubicBezTo>
                    <a:pt x="15" y="11"/>
                    <a:pt x="15" y="11"/>
                    <a:pt x="14" y="11"/>
                  </a:cubicBezTo>
                  <a:cubicBezTo>
                    <a:pt x="11" y="11"/>
                    <a:pt x="11" y="11"/>
                    <a:pt x="11" y="11"/>
                  </a:cubicBezTo>
                  <a:cubicBezTo>
                    <a:pt x="11" y="11"/>
                    <a:pt x="10" y="11"/>
                    <a:pt x="10" y="12"/>
                  </a:cubicBezTo>
                  <a:cubicBezTo>
                    <a:pt x="10" y="14"/>
                    <a:pt x="10" y="14"/>
                    <a:pt x="10" y="14"/>
                  </a:cubicBezTo>
                  <a:cubicBezTo>
                    <a:pt x="10" y="15"/>
                    <a:pt x="11" y="16"/>
                    <a:pt x="11" y="16"/>
                  </a:cubicBezTo>
                  <a:cubicBezTo>
                    <a:pt x="14" y="16"/>
                    <a:pt x="14" y="16"/>
                    <a:pt x="14" y="16"/>
                  </a:cubicBezTo>
                  <a:cubicBezTo>
                    <a:pt x="15" y="16"/>
                    <a:pt x="15" y="15"/>
                    <a:pt x="15" y="14"/>
                  </a:cubicBezTo>
                  <a:lnTo>
                    <a:pt x="15" y="12"/>
                  </a:lnTo>
                  <a:close/>
                  <a:moveTo>
                    <a:pt x="15" y="22"/>
                  </a:moveTo>
                  <a:cubicBezTo>
                    <a:pt x="15" y="21"/>
                    <a:pt x="15" y="21"/>
                    <a:pt x="14" y="21"/>
                  </a:cubicBezTo>
                  <a:cubicBezTo>
                    <a:pt x="11" y="21"/>
                    <a:pt x="11" y="21"/>
                    <a:pt x="11" y="21"/>
                  </a:cubicBezTo>
                  <a:cubicBezTo>
                    <a:pt x="11" y="21"/>
                    <a:pt x="10" y="21"/>
                    <a:pt x="10" y="22"/>
                  </a:cubicBezTo>
                  <a:cubicBezTo>
                    <a:pt x="10" y="25"/>
                    <a:pt x="10" y="25"/>
                    <a:pt x="10" y="25"/>
                  </a:cubicBezTo>
                  <a:cubicBezTo>
                    <a:pt x="10" y="25"/>
                    <a:pt x="11" y="26"/>
                    <a:pt x="11" y="26"/>
                  </a:cubicBezTo>
                  <a:cubicBezTo>
                    <a:pt x="14" y="26"/>
                    <a:pt x="14" y="26"/>
                    <a:pt x="14" y="26"/>
                  </a:cubicBezTo>
                  <a:cubicBezTo>
                    <a:pt x="15" y="26"/>
                    <a:pt x="15" y="25"/>
                    <a:pt x="15" y="25"/>
                  </a:cubicBezTo>
                  <a:lnTo>
                    <a:pt x="15" y="22"/>
                  </a:lnTo>
                  <a:close/>
                  <a:moveTo>
                    <a:pt x="15" y="32"/>
                  </a:moveTo>
                  <a:cubicBezTo>
                    <a:pt x="15" y="32"/>
                    <a:pt x="15" y="31"/>
                    <a:pt x="14" y="31"/>
                  </a:cubicBezTo>
                  <a:cubicBezTo>
                    <a:pt x="11" y="31"/>
                    <a:pt x="11" y="31"/>
                    <a:pt x="11" y="31"/>
                  </a:cubicBezTo>
                  <a:cubicBezTo>
                    <a:pt x="11" y="31"/>
                    <a:pt x="10" y="32"/>
                    <a:pt x="10" y="32"/>
                  </a:cubicBezTo>
                  <a:cubicBezTo>
                    <a:pt x="10" y="35"/>
                    <a:pt x="10" y="35"/>
                    <a:pt x="10" y="35"/>
                  </a:cubicBezTo>
                  <a:cubicBezTo>
                    <a:pt x="10" y="36"/>
                    <a:pt x="11" y="36"/>
                    <a:pt x="11" y="36"/>
                  </a:cubicBezTo>
                  <a:cubicBezTo>
                    <a:pt x="14" y="36"/>
                    <a:pt x="14" y="36"/>
                    <a:pt x="14" y="36"/>
                  </a:cubicBezTo>
                  <a:cubicBezTo>
                    <a:pt x="15" y="36"/>
                    <a:pt x="15" y="36"/>
                    <a:pt x="15" y="35"/>
                  </a:cubicBezTo>
                  <a:lnTo>
                    <a:pt x="15" y="32"/>
                  </a:lnTo>
                  <a:close/>
                  <a:moveTo>
                    <a:pt x="15" y="43"/>
                  </a:moveTo>
                  <a:cubicBezTo>
                    <a:pt x="15" y="42"/>
                    <a:pt x="15" y="41"/>
                    <a:pt x="14" y="41"/>
                  </a:cubicBezTo>
                  <a:cubicBezTo>
                    <a:pt x="11" y="41"/>
                    <a:pt x="11" y="41"/>
                    <a:pt x="11" y="41"/>
                  </a:cubicBezTo>
                  <a:cubicBezTo>
                    <a:pt x="11" y="41"/>
                    <a:pt x="10" y="42"/>
                    <a:pt x="10" y="43"/>
                  </a:cubicBezTo>
                  <a:cubicBezTo>
                    <a:pt x="10" y="45"/>
                    <a:pt x="10" y="45"/>
                    <a:pt x="10" y="45"/>
                  </a:cubicBezTo>
                  <a:cubicBezTo>
                    <a:pt x="10" y="46"/>
                    <a:pt x="11" y="47"/>
                    <a:pt x="11" y="47"/>
                  </a:cubicBezTo>
                  <a:cubicBezTo>
                    <a:pt x="14" y="47"/>
                    <a:pt x="14" y="47"/>
                    <a:pt x="14" y="47"/>
                  </a:cubicBezTo>
                  <a:cubicBezTo>
                    <a:pt x="15" y="47"/>
                    <a:pt x="15" y="46"/>
                    <a:pt x="15" y="45"/>
                  </a:cubicBezTo>
                  <a:lnTo>
                    <a:pt x="15" y="43"/>
                  </a:lnTo>
                  <a:close/>
                  <a:moveTo>
                    <a:pt x="15" y="53"/>
                  </a:moveTo>
                  <a:cubicBezTo>
                    <a:pt x="15" y="52"/>
                    <a:pt x="15" y="52"/>
                    <a:pt x="14" y="52"/>
                  </a:cubicBezTo>
                  <a:cubicBezTo>
                    <a:pt x="11" y="52"/>
                    <a:pt x="11" y="52"/>
                    <a:pt x="11" y="52"/>
                  </a:cubicBezTo>
                  <a:cubicBezTo>
                    <a:pt x="11" y="52"/>
                    <a:pt x="10" y="52"/>
                    <a:pt x="10" y="53"/>
                  </a:cubicBezTo>
                  <a:cubicBezTo>
                    <a:pt x="10" y="56"/>
                    <a:pt x="10" y="56"/>
                    <a:pt x="10" y="56"/>
                  </a:cubicBezTo>
                  <a:cubicBezTo>
                    <a:pt x="10" y="56"/>
                    <a:pt x="11" y="57"/>
                    <a:pt x="11" y="57"/>
                  </a:cubicBezTo>
                  <a:cubicBezTo>
                    <a:pt x="14" y="57"/>
                    <a:pt x="14" y="57"/>
                    <a:pt x="14" y="57"/>
                  </a:cubicBezTo>
                  <a:cubicBezTo>
                    <a:pt x="15" y="57"/>
                    <a:pt x="15" y="56"/>
                    <a:pt x="15" y="56"/>
                  </a:cubicBezTo>
                  <a:lnTo>
                    <a:pt x="15" y="53"/>
                  </a:lnTo>
                  <a:close/>
                  <a:moveTo>
                    <a:pt x="20" y="14"/>
                  </a:moveTo>
                  <a:cubicBezTo>
                    <a:pt x="20" y="15"/>
                    <a:pt x="21" y="16"/>
                    <a:pt x="22" y="16"/>
                  </a:cubicBezTo>
                  <a:cubicBezTo>
                    <a:pt x="24" y="16"/>
                    <a:pt x="24" y="16"/>
                    <a:pt x="24" y="16"/>
                  </a:cubicBezTo>
                  <a:cubicBezTo>
                    <a:pt x="25" y="16"/>
                    <a:pt x="25" y="15"/>
                    <a:pt x="25" y="14"/>
                  </a:cubicBezTo>
                  <a:cubicBezTo>
                    <a:pt x="25" y="12"/>
                    <a:pt x="25" y="12"/>
                    <a:pt x="25" y="12"/>
                  </a:cubicBezTo>
                  <a:cubicBezTo>
                    <a:pt x="25" y="11"/>
                    <a:pt x="25" y="11"/>
                    <a:pt x="24" y="11"/>
                  </a:cubicBezTo>
                  <a:cubicBezTo>
                    <a:pt x="22" y="11"/>
                    <a:pt x="22" y="11"/>
                    <a:pt x="22" y="11"/>
                  </a:cubicBezTo>
                  <a:cubicBezTo>
                    <a:pt x="21" y="11"/>
                    <a:pt x="20" y="11"/>
                    <a:pt x="20" y="12"/>
                  </a:cubicBezTo>
                  <a:lnTo>
                    <a:pt x="20" y="14"/>
                  </a:lnTo>
                  <a:close/>
                  <a:moveTo>
                    <a:pt x="20" y="25"/>
                  </a:moveTo>
                  <a:cubicBezTo>
                    <a:pt x="20" y="25"/>
                    <a:pt x="21" y="26"/>
                    <a:pt x="22" y="26"/>
                  </a:cubicBezTo>
                  <a:cubicBezTo>
                    <a:pt x="24" y="26"/>
                    <a:pt x="24" y="26"/>
                    <a:pt x="24" y="26"/>
                  </a:cubicBezTo>
                  <a:cubicBezTo>
                    <a:pt x="25" y="26"/>
                    <a:pt x="25" y="25"/>
                    <a:pt x="25" y="25"/>
                  </a:cubicBezTo>
                  <a:cubicBezTo>
                    <a:pt x="25" y="22"/>
                    <a:pt x="25" y="22"/>
                    <a:pt x="25" y="22"/>
                  </a:cubicBezTo>
                  <a:cubicBezTo>
                    <a:pt x="25" y="21"/>
                    <a:pt x="25" y="21"/>
                    <a:pt x="24" y="21"/>
                  </a:cubicBezTo>
                  <a:cubicBezTo>
                    <a:pt x="22" y="21"/>
                    <a:pt x="22" y="21"/>
                    <a:pt x="22" y="21"/>
                  </a:cubicBezTo>
                  <a:cubicBezTo>
                    <a:pt x="21" y="21"/>
                    <a:pt x="20" y="21"/>
                    <a:pt x="20" y="22"/>
                  </a:cubicBezTo>
                  <a:lnTo>
                    <a:pt x="20" y="25"/>
                  </a:lnTo>
                  <a:close/>
                  <a:moveTo>
                    <a:pt x="20" y="35"/>
                  </a:moveTo>
                  <a:cubicBezTo>
                    <a:pt x="20" y="36"/>
                    <a:pt x="21" y="36"/>
                    <a:pt x="22" y="36"/>
                  </a:cubicBezTo>
                  <a:cubicBezTo>
                    <a:pt x="24" y="36"/>
                    <a:pt x="24" y="36"/>
                    <a:pt x="24" y="36"/>
                  </a:cubicBezTo>
                  <a:cubicBezTo>
                    <a:pt x="25" y="36"/>
                    <a:pt x="25" y="36"/>
                    <a:pt x="25" y="35"/>
                  </a:cubicBezTo>
                  <a:cubicBezTo>
                    <a:pt x="25" y="32"/>
                    <a:pt x="25" y="32"/>
                    <a:pt x="25" y="32"/>
                  </a:cubicBezTo>
                  <a:cubicBezTo>
                    <a:pt x="25" y="32"/>
                    <a:pt x="25" y="31"/>
                    <a:pt x="24" y="31"/>
                  </a:cubicBezTo>
                  <a:cubicBezTo>
                    <a:pt x="22" y="31"/>
                    <a:pt x="22" y="31"/>
                    <a:pt x="22" y="31"/>
                  </a:cubicBezTo>
                  <a:cubicBezTo>
                    <a:pt x="21" y="31"/>
                    <a:pt x="20" y="32"/>
                    <a:pt x="20" y="32"/>
                  </a:cubicBezTo>
                  <a:lnTo>
                    <a:pt x="20" y="35"/>
                  </a:lnTo>
                  <a:close/>
                  <a:moveTo>
                    <a:pt x="20" y="45"/>
                  </a:moveTo>
                  <a:cubicBezTo>
                    <a:pt x="20" y="46"/>
                    <a:pt x="21" y="47"/>
                    <a:pt x="22" y="47"/>
                  </a:cubicBezTo>
                  <a:cubicBezTo>
                    <a:pt x="24" y="47"/>
                    <a:pt x="24" y="47"/>
                    <a:pt x="24" y="47"/>
                  </a:cubicBezTo>
                  <a:cubicBezTo>
                    <a:pt x="25" y="47"/>
                    <a:pt x="25" y="46"/>
                    <a:pt x="25" y="45"/>
                  </a:cubicBezTo>
                  <a:cubicBezTo>
                    <a:pt x="25" y="43"/>
                    <a:pt x="25" y="43"/>
                    <a:pt x="25" y="43"/>
                  </a:cubicBezTo>
                  <a:cubicBezTo>
                    <a:pt x="25" y="42"/>
                    <a:pt x="25" y="41"/>
                    <a:pt x="24" y="41"/>
                  </a:cubicBezTo>
                  <a:cubicBezTo>
                    <a:pt x="22" y="41"/>
                    <a:pt x="22" y="41"/>
                    <a:pt x="22" y="41"/>
                  </a:cubicBezTo>
                  <a:cubicBezTo>
                    <a:pt x="21" y="41"/>
                    <a:pt x="20" y="42"/>
                    <a:pt x="20" y="43"/>
                  </a:cubicBezTo>
                  <a:lnTo>
                    <a:pt x="20" y="45"/>
                  </a:lnTo>
                  <a:close/>
                  <a:moveTo>
                    <a:pt x="36" y="58"/>
                  </a:moveTo>
                  <a:cubicBezTo>
                    <a:pt x="36" y="57"/>
                    <a:pt x="35" y="57"/>
                    <a:pt x="34" y="57"/>
                  </a:cubicBezTo>
                  <a:cubicBezTo>
                    <a:pt x="22" y="57"/>
                    <a:pt x="22" y="57"/>
                    <a:pt x="22" y="57"/>
                  </a:cubicBezTo>
                  <a:cubicBezTo>
                    <a:pt x="21" y="57"/>
                    <a:pt x="20" y="57"/>
                    <a:pt x="20" y="58"/>
                  </a:cubicBezTo>
                  <a:cubicBezTo>
                    <a:pt x="20" y="66"/>
                    <a:pt x="20" y="66"/>
                    <a:pt x="20" y="66"/>
                  </a:cubicBezTo>
                  <a:cubicBezTo>
                    <a:pt x="20" y="67"/>
                    <a:pt x="21" y="67"/>
                    <a:pt x="22" y="67"/>
                  </a:cubicBezTo>
                  <a:cubicBezTo>
                    <a:pt x="34" y="67"/>
                    <a:pt x="34" y="67"/>
                    <a:pt x="34" y="67"/>
                  </a:cubicBezTo>
                  <a:cubicBezTo>
                    <a:pt x="35" y="67"/>
                    <a:pt x="36" y="67"/>
                    <a:pt x="36" y="66"/>
                  </a:cubicBezTo>
                  <a:lnTo>
                    <a:pt x="36" y="58"/>
                  </a:lnTo>
                  <a:close/>
                  <a:moveTo>
                    <a:pt x="36" y="12"/>
                  </a:moveTo>
                  <a:cubicBezTo>
                    <a:pt x="36" y="11"/>
                    <a:pt x="35" y="11"/>
                    <a:pt x="34" y="11"/>
                  </a:cubicBezTo>
                  <a:cubicBezTo>
                    <a:pt x="32" y="11"/>
                    <a:pt x="32" y="11"/>
                    <a:pt x="32" y="11"/>
                  </a:cubicBezTo>
                  <a:cubicBezTo>
                    <a:pt x="31" y="11"/>
                    <a:pt x="31" y="11"/>
                    <a:pt x="31" y="12"/>
                  </a:cubicBezTo>
                  <a:cubicBezTo>
                    <a:pt x="31" y="14"/>
                    <a:pt x="31" y="14"/>
                    <a:pt x="31" y="14"/>
                  </a:cubicBezTo>
                  <a:cubicBezTo>
                    <a:pt x="31" y="15"/>
                    <a:pt x="31" y="16"/>
                    <a:pt x="32" y="16"/>
                  </a:cubicBezTo>
                  <a:cubicBezTo>
                    <a:pt x="34" y="16"/>
                    <a:pt x="34" y="16"/>
                    <a:pt x="34" y="16"/>
                  </a:cubicBezTo>
                  <a:cubicBezTo>
                    <a:pt x="35" y="16"/>
                    <a:pt x="36" y="15"/>
                    <a:pt x="36" y="14"/>
                  </a:cubicBezTo>
                  <a:lnTo>
                    <a:pt x="36" y="12"/>
                  </a:lnTo>
                  <a:close/>
                  <a:moveTo>
                    <a:pt x="36" y="22"/>
                  </a:moveTo>
                  <a:cubicBezTo>
                    <a:pt x="36" y="21"/>
                    <a:pt x="35" y="21"/>
                    <a:pt x="34" y="21"/>
                  </a:cubicBezTo>
                  <a:cubicBezTo>
                    <a:pt x="32" y="21"/>
                    <a:pt x="32" y="21"/>
                    <a:pt x="32" y="21"/>
                  </a:cubicBezTo>
                  <a:cubicBezTo>
                    <a:pt x="31" y="21"/>
                    <a:pt x="31" y="21"/>
                    <a:pt x="31" y="22"/>
                  </a:cubicBezTo>
                  <a:cubicBezTo>
                    <a:pt x="31" y="25"/>
                    <a:pt x="31" y="25"/>
                    <a:pt x="31" y="25"/>
                  </a:cubicBezTo>
                  <a:cubicBezTo>
                    <a:pt x="31" y="25"/>
                    <a:pt x="31" y="26"/>
                    <a:pt x="32" y="26"/>
                  </a:cubicBezTo>
                  <a:cubicBezTo>
                    <a:pt x="34" y="26"/>
                    <a:pt x="34" y="26"/>
                    <a:pt x="34" y="26"/>
                  </a:cubicBezTo>
                  <a:cubicBezTo>
                    <a:pt x="35" y="26"/>
                    <a:pt x="36" y="25"/>
                    <a:pt x="36" y="25"/>
                  </a:cubicBezTo>
                  <a:lnTo>
                    <a:pt x="36" y="22"/>
                  </a:lnTo>
                  <a:close/>
                  <a:moveTo>
                    <a:pt x="36" y="32"/>
                  </a:moveTo>
                  <a:cubicBezTo>
                    <a:pt x="36" y="32"/>
                    <a:pt x="35" y="31"/>
                    <a:pt x="34" y="31"/>
                  </a:cubicBezTo>
                  <a:cubicBezTo>
                    <a:pt x="32" y="31"/>
                    <a:pt x="32" y="31"/>
                    <a:pt x="32" y="31"/>
                  </a:cubicBezTo>
                  <a:cubicBezTo>
                    <a:pt x="31" y="31"/>
                    <a:pt x="31" y="32"/>
                    <a:pt x="31" y="32"/>
                  </a:cubicBezTo>
                  <a:cubicBezTo>
                    <a:pt x="31" y="35"/>
                    <a:pt x="31" y="35"/>
                    <a:pt x="31" y="35"/>
                  </a:cubicBezTo>
                  <a:cubicBezTo>
                    <a:pt x="31" y="36"/>
                    <a:pt x="31" y="36"/>
                    <a:pt x="32" y="36"/>
                  </a:cubicBezTo>
                  <a:cubicBezTo>
                    <a:pt x="34" y="36"/>
                    <a:pt x="34" y="36"/>
                    <a:pt x="34" y="36"/>
                  </a:cubicBezTo>
                  <a:cubicBezTo>
                    <a:pt x="35" y="36"/>
                    <a:pt x="36" y="36"/>
                    <a:pt x="36" y="35"/>
                  </a:cubicBezTo>
                  <a:lnTo>
                    <a:pt x="36" y="32"/>
                  </a:lnTo>
                  <a:close/>
                  <a:moveTo>
                    <a:pt x="36" y="43"/>
                  </a:moveTo>
                  <a:cubicBezTo>
                    <a:pt x="36" y="42"/>
                    <a:pt x="35" y="41"/>
                    <a:pt x="34" y="41"/>
                  </a:cubicBezTo>
                  <a:cubicBezTo>
                    <a:pt x="32" y="41"/>
                    <a:pt x="32" y="41"/>
                    <a:pt x="32" y="41"/>
                  </a:cubicBezTo>
                  <a:cubicBezTo>
                    <a:pt x="31" y="41"/>
                    <a:pt x="31" y="42"/>
                    <a:pt x="31" y="43"/>
                  </a:cubicBezTo>
                  <a:cubicBezTo>
                    <a:pt x="31" y="45"/>
                    <a:pt x="31" y="45"/>
                    <a:pt x="31" y="45"/>
                  </a:cubicBezTo>
                  <a:cubicBezTo>
                    <a:pt x="31" y="46"/>
                    <a:pt x="31" y="47"/>
                    <a:pt x="32" y="47"/>
                  </a:cubicBezTo>
                  <a:cubicBezTo>
                    <a:pt x="34" y="47"/>
                    <a:pt x="34" y="47"/>
                    <a:pt x="34" y="47"/>
                  </a:cubicBezTo>
                  <a:cubicBezTo>
                    <a:pt x="35" y="47"/>
                    <a:pt x="36" y="46"/>
                    <a:pt x="36" y="45"/>
                  </a:cubicBezTo>
                  <a:lnTo>
                    <a:pt x="36" y="43"/>
                  </a:lnTo>
                  <a:close/>
                  <a:moveTo>
                    <a:pt x="46" y="12"/>
                  </a:moveTo>
                  <a:cubicBezTo>
                    <a:pt x="46" y="11"/>
                    <a:pt x="45" y="11"/>
                    <a:pt x="45" y="11"/>
                  </a:cubicBezTo>
                  <a:cubicBezTo>
                    <a:pt x="42" y="11"/>
                    <a:pt x="42" y="11"/>
                    <a:pt x="42" y="11"/>
                  </a:cubicBezTo>
                  <a:cubicBezTo>
                    <a:pt x="41" y="11"/>
                    <a:pt x="41" y="11"/>
                    <a:pt x="41" y="12"/>
                  </a:cubicBezTo>
                  <a:cubicBezTo>
                    <a:pt x="41" y="14"/>
                    <a:pt x="41" y="14"/>
                    <a:pt x="41" y="14"/>
                  </a:cubicBezTo>
                  <a:cubicBezTo>
                    <a:pt x="41" y="15"/>
                    <a:pt x="41" y="16"/>
                    <a:pt x="42" y="16"/>
                  </a:cubicBezTo>
                  <a:cubicBezTo>
                    <a:pt x="45" y="16"/>
                    <a:pt x="45" y="16"/>
                    <a:pt x="45" y="16"/>
                  </a:cubicBezTo>
                  <a:cubicBezTo>
                    <a:pt x="45" y="16"/>
                    <a:pt x="46" y="15"/>
                    <a:pt x="46" y="14"/>
                  </a:cubicBezTo>
                  <a:lnTo>
                    <a:pt x="46" y="12"/>
                  </a:lnTo>
                  <a:close/>
                  <a:moveTo>
                    <a:pt x="46" y="22"/>
                  </a:moveTo>
                  <a:cubicBezTo>
                    <a:pt x="46" y="21"/>
                    <a:pt x="45" y="21"/>
                    <a:pt x="45" y="21"/>
                  </a:cubicBezTo>
                  <a:cubicBezTo>
                    <a:pt x="42" y="21"/>
                    <a:pt x="42" y="21"/>
                    <a:pt x="42" y="21"/>
                  </a:cubicBezTo>
                  <a:cubicBezTo>
                    <a:pt x="41" y="21"/>
                    <a:pt x="41" y="21"/>
                    <a:pt x="41" y="22"/>
                  </a:cubicBezTo>
                  <a:cubicBezTo>
                    <a:pt x="41" y="25"/>
                    <a:pt x="41" y="25"/>
                    <a:pt x="41" y="25"/>
                  </a:cubicBezTo>
                  <a:cubicBezTo>
                    <a:pt x="41" y="25"/>
                    <a:pt x="41" y="26"/>
                    <a:pt x="42" y="26"/>
                  </a:cubicBezTo>
                  <a:cubicBezTo>
                    <a:pt x="45" y="26"/>
                    <a:pt x="45" y="26"/>
                    <a:pt x="45" y="26"/>
                  </a:cubicBezTo>
                  <a:cubicBezTo>
                    <a:pt x="45" y="26"/>
                    <a:pt x="46" y="25"/>
                    <a:pt x="46" y="25"/>
                  </a:cubicBezTo>
                  <a:lnTo>
                    <a:pt x="46" y="22"/>
                  </a:lnTo>
                  <a:close/>
                  <a:moveTo>
                    <a:pt x="46" y="32"/>
                  </a:moveTo>
                  <a:cubicBezTo>
                    <a:pt x="46" y="32"/>
                    <a:pt x="45" y="31"/>
                    <a:pt x="45" y="31"/>
                  </a:cubicBezTo>
                  <a:cubicBezTo>
                    <a:pt x="42" y="31"/>
                    <a:pt x="42" y="31"/>
                    <a:pt x="42" y="31"/>
                  </a:cubicBezTo>
                  <a:cubicBezTo>
                    <a:pt x="41" y="31"/>
                    <a:pt x="41" y="32"/>
                    <a:pt x="41" y="32"/>
                  </a:cubicBezTo>
                  <a:cubicBezTo>
                    <a:pt x="41" y="35"/>
                    <a:pt x="41" y="35"/>
                    <a:pt x="41" y="35"/>
                  </a:cubicBezTo>
                  <a:cubicBezTo>
                    <a:pt x="41" y="36"/>
                    <a:pt x="41" y="36"/>
                    <a:pt x="42" y="36"/>
                  </a:cubicBezTo>
                  <a:cubicBezTo>
                    <a:pt x="45" y="36"/>
                    <a:pt x="45" y="36"/>
                    <a:pt x="45" y="36"/>
                  </a:cubicBezTo>
                  <a:cubicBezTo>
                    <a:pt x="45" y="36"/>
                    <a:pt x="46" y="36"/>
                    <a:pt x="46" y="35"/>
                  </a:cubicBezTo>
                  <a:lnTo>
                    <a:pt x="46" y="32"/>
                  </a:lnTo>
                  <a:close/>
                  <a:moveTo>
                    <a:pt x="46" y="43"/>
                  </a:moveTo>
                  <a:cubicBezTo>
                    <a:pt x="46" y="42"/>
                    <a:pt x="45" y="41"/>
                    <a:pt x="45" y="41"/>
                  </a:cubicBezTo>
                  <a:cubicBezTo>
                    <a:pt x="42" y="41"/>
                    <a:pt x="42" y="41"/>
                    <a:pt x="42" y="41"/>
                  </a:cubicBezTo>
                  <a:cubicBezTo>
                    <a:pt x="41" y="41"/>
                    <a:pt x="41" y="42"/>
                    <a:pt x="41" y="43"/>
                  </a:cubicBezTo>
                  <a:cubicBezTo>
                    <a:pt x="41" y="45"/>
                    <a:pt x="41" y="45"/>
                    <a:pt x="41" y="45"/>
                  </a:cubicBezTo>
                  <a:cubicBezTo>
                    <a:pt x="41" y="46"/>
                    <a:pt x="41" y="47"/>
                    <a:pt x="42" y="47"/>
                  </a:cubicBezTo>
                  <a:cubicBezTo>
                    <a:pt x="45" y="47"/>
                    <a:pt x="45" y="47"/>
                    <a:pt x="45" y="47"/>
                  </a:cubicBezTo>
                  <a:cubicBezTo>
                    <a:pt x="45" y="47"/>
                    <a:pt x="46" y="46"/>
                    <a:pt x="46" y="45"/>
                  </a:cubicBezTo>
                  <a:lnTo>
                    <a:pt x="46" y="43"/>
                  </a:lnTo>
                  <a:close/>
                  <a:moveTo>
                    <a:pt x="46" y="53"/>
                  </a:moveTo>
                  <a:cubicBezTo>
                    <a:pt x="46" y="52"/>
                    <a:pt x="45" y="52"/>
                    <a:pt x="45" y="52"/>
                  </a:cubicBezTo>
                  <a:cubicBezTo>
                    <a:pt x="42" y="52"/>
                    <a:pt x="42" y="52"/>
                    <a:pt x="42" y="52"/>
                  </a:cubicBezTo>
                  <a:cubicBezTo>
                    <a:pt x="41" y="52"/>
                    <a:pt x="41" y="52"/>
                    <a:pt x="41" y="53"/>
                  </a:cubicBezTo>
                  <a:cubicBezTo>
                    <a:pt x="41" y="56"/>
                    <a:pt x="41" y="56"/>
                    <a:pt x="41" y="56"/>
                  </a:cubicBezTo>
                  <a:cubicBezTo>
                    <a:pt x="41" y="56"/>
                    <a:pt x="41" y="57"/>
                    <a:pt x="42" y="57"/>
                  </a:cubicBezTo>
                  <a:cubicBezTo>
                    <a:pt x="45" y="57"/>
                    <a:pt x="45" y="57"/>
                    <a:pt x="45" y="57"/>
                  </a:cubicBezTo>
                  <a:cubicBezTo>
                    <a:pt x="45" y="57"/>
                    <a:pt x="46" y="56"/>
                    <a:pt x="46" y="56"/>
                  </a:cubicBezTo>
                  <a:lnTo>
                    <a:pt x="46" y="53"/>
                  </a:lnTo>
                  <a:close/>
                </a:path>
              </a:pathLst>
            </a:custGeom>
            <a:solidFill>
              <a:schemeClr val="tx1"/>
            </a:solidFill>
            <a:ln>
              <a:noFill/>
            </a:ln>
          </p:spPr>
          <p:txBody>
            <a:bodyPr/>
            <a:lstStyle/>
            <a:p>
              <a:endParaRPr lang="en-GB"/>
            </a:p>
          </p:txBody>
        </p:sp>
      </p:grpSp>
    </p:spTree>
    <p:extLst>
      <p:ext uri="{BB962C8B-B14F-4D97-AF65-F5344CB8AC3E}">
        <p14:creationId xmlns:p14="http://schemas.microsoft.com/office/powerpoint/2010/main" val="439047668"/>
      </p:ext>
    </p:extLst>
  </p:cSld>
  <p:clrMapOvr>
    <a:masterClrMapping/>
  </p:clrMapOvr>
</p:sld>
</file>

<file path=ppt/theme/theme1.xml><?xml version="1.0" encoding="utf-8"?>
<a:theme xmlns:a="http://schemas.openxmlformats.org/drawingml/2006/main" name="MasterPrint_A4 2.0">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theme>
</file>

<file path=ppt/theme/theme2.xml><?xml version="1.0" encoding="utf-8"?>
<a:theme xmlns:a="http://schemas.openxmlformats.org/drawingml/2006/main" name="Covers + dividers">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Dark Purple">
      <a:srgbClr val="732E59"/>
    </a:custClr>
  </a:custClrLst>
</a:theme>
</file>

<file path=ppt/theme/theme3.xml><?xml version="1.0" encoding="utf-8"?>
<a:theme xmlns:a="http://schemas.openxmlformats.org/drawingml/2006/main" name="Charts + diagrams">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BD336D"/>
      </a:accent5>
      <a:accent6>
        <a:srgbClr val="61A1BD"/>
      </a:accent6>
      <a:hlink>
        <a:srgbClr val="3B8ABF"/>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Dark Purple">
      <a:srgbClr val="732E59"/>
    </a:custClr>
  </a:custClrLst>
</a:theme>
</file>

<file path=ppt/theme/theme4.xml><?xml version="1.0" encoding="utf-8"?>
<a:theme xmlns:a="http://schemas.openxmlformats.org/drawingml/2006/main" name="TOC">
  <a:themeElements>
    <a:clrScheme name="Office">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Office">
      <a:majorFont>
        <a:latin typeface="Ebrim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theme>
</file>

<file path=ppt/theme/theme5.xml><?xml version="1.0" encoding="utf-8"?>
<a:theme xmlns:a="http://schemas.openxmlformats.org/drawingml/2006/main" name="Additional no intro">
  <a:themeElements>
    <a:clrScheme name="FBD 2018">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FDB 2018">
      <a:majorFont>
        <a:latin typeface="Ebrima"/>
        <a:ea typeface=""/>
        <a:cs typeface=""/>
      </a:majorFont>
      <a:minorFont>
        <a:latin typeface="Georgia"/>
        <a:ea typeface=""/>
        <a:cs typeface=""/>
      </a:minorFont>
    </a:fontScheme>
    <a:fmtScheme name="FB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dist="20000" dir="5400000" rotWithShape="0">
              <a:srgbClr val="000000">
                <a:alpha val="38000"/>
              </a:srgbClr>
            </a:outerShdw>
          </a:effectLst>
        </a:effectStyle>
        <a:effectStyle>
          <a:effectLst>
            <a:outerShdw dist="23000" dir="5400000" rotWithShape="0">
              <a:srgbClr val="000000">
                <a:alpha val="35000"/>
              </a:srgbClr>
            </a:outerShdw>
          </a:effectLst>
        </a:effectStyle>
        <a:effectStyle>
          <a:effectLst>
            <a:outerShdw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0000"/>
                <a:shade val="40000"/>
                <a:satMod val="350000"/>
              </a:schemeClr>
            </a:gs>
            <a:gs pos="100000">
              <a:schemeClr val="phClr">
                <a:shade val="40000"/>
                <a:satMod val="350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400" dirty="0">
            <a:solidFill>
              <a:schemeClr val="tx1"/>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72000" tIns="72000" rIns="72000" bIns="72000" rtlCol="0">
        <a:noAutofit/>
      </a:bodyPr>
      <a:lstStyle>
        <a:defPPr>
          <a:defRPr sz="1100" dirty="0">
            <a:latin typeface="+mj-lt"/>
          </a:defRPr>
        </a:defPPr>
      </a:lstStyle>
    </a:txDef>
  </a:objectDefaults>
  <a:extraClrSchemeLst/>
  <a:custClrLst>
    <a:custClr name="Dark Blue">
      <a:srgbClr val="1D2B4D"/>
    </a:custClr>
    <a:custClr name="Bright Blue">
      <a:srgbClr val="57CFE8"/>
    </a:custClr>
    <a:custClr name="Coral">
      <a:srgbClr val="FF5271"/>
    </a:custClr>
    <a:custClr name="Purple">
      <a:srgbClr val="CD8BDA"/>
    </a:custClr>
    <a:custClr name="Fuchsia">
      <a:srgbClr val="BD336D"/>
    </a:custClr>
    <a:custClr name="Teal">
      <a:srgbClr val="61A1BD"/>
    </a:custClr>
    <a:custClr name="Cerulean">
      <a:srgbClr val="3B8ABF"/>
    </a:custClr>
    <a:custClr name="Rose">
      <a:srgbClr val="D67A99"/>
    </a:custClr>
    <a:custClr name="Aegean">
      <a:srgbClr val="306081"/>
    </a:custClr>
    <a:custClr name="Plum">
      <a:srgbClr val="732E59"/>
    </a:custClr>
  </a:custClr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rgbClr val="1D2B4D"/>
      </a:dk1>
      <a:lt1>
        <a:sysClr val="window" lastClr="FFFFFF"/>
      </a:lt1>
      <a:dk2>
        <a:srgbClr val="1D2B4D"/>
      </a:dk2>
      <a:lt2>
        <a:srgbClr val="57C9E8"/>
      </a:lt2>
      <a:accent1>
        <a:srgbClr val="1D2B4D"/>
      </a:accent1>
      <a:accent2>
        <a:srgbClr val="57C9E8"/>
      </a:accent2>
      <a:accent3>
        <a:srgbClr val="FF5271"/>
      </a:accent3>
      <a:accent4>
        <a:srgbClr val="CD8BDA"/>
      </a:accent4>
      <a:accent5>
        <a:srgbClr val="00C18B"/>
      </a:accent5>
      <a:accent6>
        <a:srgbClr val="FFDB00"/>
      </a:accent6>
      <a:hlink>
        <a:srgbClr val="1D2B4D"/>
      </a:hlink>
      <a:folHlink>
        <a:srgbClr val="57C9E8"/>
      </a:folHlink>
    </a:clrScheme>
    <a:fontScheme name="Office">
      <a:majorFont>
        <a:latin typeface="Ebrim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MasterPrint_A4 2.0</Template>
  <TotalTime>474</TotalTime>
  <Words>237</Words>
  <Application>Microsoft Office PowerPoint</Application>
  <PresentationFormat>Custom</PresentationFormat>
  <Paragraphs>43</Paragraphs>
  <Slides>2</Slides>
  <Notes>1</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vt:i4>
      </vt:variant>
    </vt:vector>
  </HeadingPairs>
  <TitlesOfParts>
    <vt:vector size="13" baseType="lpstr">
      <vt:lpstr>Arial</vt:lpstr>
      <vt:lpstr>Calibri</vt:lpstr>
      <vt:lpstr>Ebrima</vt:lpstr>
      <vt:lpstr>Georgia</vt:lpstr>
      <vt:lpstr>Wingdings</vt:lpstr>
      <vt:lpstr>Wingdings 3</vt:lpstr>
      <vt:lpstr>MasterPrint_A4 2.0</vt:lpstr>
      <vt:lpstr>Covers + dividers</vt:lpstr>
      <vt:lpstr>Charts + diagrams</vt:lpstr>
      <vt:lpstr>TOC</vt:lpstr>
      <vt:lpstr>Additional no intro</vt:lpstr>
      <vt:lpstr>PowerPoint Presentation</vt:lpstr>
      <vt:lpstr>PowerPoint Presentation</vt:lpstr>
    </vt:vector>
  </TitlesOfParts>
  <Company>Freshfields Bruckhaus Deringer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Freshfields Bruckhaus Deringer</dc:creator>
  <cp:lastModifiedBy>KAM, Priscilla</cp:lastModifiedBy>
  <cp:revision>35</cp:revision>
  <cp:lastPrinted>2021-01-05T08:11:22Z</cp:lastPrinted>
  <dcterms:created xsi:type="dcterms:W3CDTF">2018-10-23T16:52:02Z</dcterms:created>
  <dcterms:modified xsi:type="dcterms:W3CDTF">2021-02-22T06:21:27Z</dcterms:modified>
</cp:coreProperties>
</file>